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96" r:id="rId3"/>
    <p:sldMasterId id="2147483709" r:id="rId4"/>
  </p:sldMasterIdLst>
  <p:notesMasterIdLst>
    <p:notesMasterId r:id="rId14"/>
  </p:notesMasterIdLst>
  <p:sldIdLst>
    <p:sldId id="257" r:id="rId5"/>
    <p:sldId id="258" r:id="rId6"/>
    <p:sldId id="264" r:id="rId7"/>
    <p:sldId id="265" r:id="rId8"/>
    <p:sldId id="269" r:id="rId9"/>
    <p:sldId id="270" r:id="rId10"/>
    <p:sldId id="271" r:id="rId11"/>
    <p:sldId id="272" r:id="rId12"/>
    <p:sldId id="27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756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C00733-36F3-4C7F-A2AA-4B8A3E72DF08}" type="datetimeFigureOut">
              <a:rPr lang="en-SG" smtClean="0"/>
              <a:t>24/10/2017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F96DD-CE28-46CE-8431-3CA1C85E6DA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80749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193243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C300-8ED4-514A-B3E5-561BF1B9A0CF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21810-15DB-3B4E-9989-20C293E27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89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C300-8ED4-514A-B3E5-561BF1B9A0CF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21810-15DB-3B4E-9989-20C293E27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038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C300-8ED4-514A-B3E5-561BF1B9A0CF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21810-15DB-3B4E-9989-20C293E27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84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820E0-3F28-8D46-8CF0-3796571BD7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148D5-523C-874A-88CF-0D7C44AC87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54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820E0-3F28-8D46-8CF0-3796571BD7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148D5-523C-874A-88CF-0D7C44AC87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911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820E0-3F28-8D46-8CF0-3796571BD7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148D5-523C-874A-88CF-0D7C44AC87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376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820E0-3F28-8D46-8CF0-3796571BD7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148D5-523C-874A-88CF-0D7C44AC87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301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820E0-3F28-8D46-8CF0-3796571BD7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148D5-523C-874A-88CF-0D7C44AC87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20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820E0-3F28-8D46-8CF0-3796571BD7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148D5-523C-874A-88CF-0D7C44AC87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3324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820E0-3F28-8D46-8CF0-3796571BD7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148D5-523C-874A-88CF-0D7C44AC87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228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820E0-3F28-8D46-8CF0-3796571BD7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148D5-523C-874A-88CF-0D7C44AC87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37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C300-8ED4-514A-B3E5-561BF1B9A0CF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21810-15DB-3B4E-9989-20C293E27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181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820E0-3F28-8D46-8CF0-3796571BD7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148D5-523C-874A-88CF-0D7C44AC87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844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820E0-3F28-8D46-8CF0-3796571BD7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148D5-523C-874A-88CF-0D7C44AC87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103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820E0-3F28-8D46-8CF0-3796571BD7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148D5-523C-874A-88CF-0D7C44AC87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681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506141" y="446485"/>
            <a:ext cx="9167813" cy="4161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190625" y="575964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0" algn="ctr">
              <a:spcBef>
                <a:spcPts val="0"/>
              </a:spcBef>
              <a:buSzTx/>
              <a:buNone/>
              <a:defRPr sz="2250"/>
            </a:lvl2pPr>
            <a:lvl3pPr marL="0" indent="0" algn="ctr">
              <a:spcBef>
                <a:spcPts val="0"/>
              </a:spcBef>
              <a:buSzTx/>
              <a:buNone/>
              <a:defRPr sz="2250"/>
            </a:lvl3pPr>
            <a:lvl4pPr marL="0" indent="0" algn="ctr">
              <a:spcBef>
                <a:spcPts val="0"/>
              </a:spcBef>
              <a:buSzTx/>
              <a:buNone/>
              <a:defRPr sz="2250"/>
            </a:lvl4pPr>
            <a:lvl5pPr marL="0" indent="0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5954798" y="6500813"/>
            <a:ext cx="301365" cy="2973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2398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166609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298407" y="446484"/>
            <a:ext cx="5000625" cy="57864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892969" y="3348633"/>
            <a:ext cx="5000625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0" algn="ctr">
              <a:spcBef>
                <a:spcPts val="0"/>
              </a:spcBef>
              <a:buSzTx/>
              <a:buNone/>
              <a:defRPr sz="2250"/>
            </a:lvl2pPr>
            <a:lvl3pPr marL="0" indent="0" algn="ctr">
              <a:spcBef>
                <a:spcPts val="0"/>
              </a:spcBef>
              <a:buSzTx/>
              <a:buNone/>
              <a:defRPr sz="2250"/>
            </a:lvl3pPr>
            <a:lvl4pPr marL="0" indent="0" algn="ctr">
              <a:spcBef>
                <a:spcPts val="0"/>
              </a:spcBef>
              <a:buSzTx/>
              <a:buNone/>
              <a:defRPr sz="2250"/>
            </a:lvl4pPr>
            <a:lvl5pPr marL="0" indent="0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671384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9260168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8895307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10406062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455213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298407" y="3580805"/>
            <a:ext cx="5000625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304236" y="625078"/>
            <a:ext cx="5000627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892969" y="625078"/>
            <a:ext cx="5000625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04928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C300-8ED4-514A-B3E5-561BF1B9A0CF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21810-15DB-3B4E-9989-20C293E27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829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1190625" y="4473774"/>
            <a:ext cx="9810750" cy="33039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87"/>
            </a:lvl1pPr>
            <a:lvl2pPr marL="520880" indent="-208352" algn="ctr">
              <a:spcBef>
                <a:spcPts val="0"/>
              </a:spcBef>
              <a:defRPr sz="1687"/>
            </a:lvl2pPr>
            <a:lvl3pPr marL="833408" indent="-208352" algn="ctr">
              <a:spcBef>
                <a:spcPts val="0"/>
              </a:spcBef>
              <a:defRPr sz="1687"/>
            </a:lvl3pPr>
            <a:lvl4pPr marL="1145936" indent="-208352" algn="ctr">
              <a:spcBef>
                <a:spcPts val="0"/>
              </a:spcBef>
              <a:defRPr sz="1687"/>
            </a:lvl4pPr>
            <a:lvl5pPr marL="1458464" indent="-208352" algn="ctr">
              <a:spcBef>
                <a:spcPts val="0"/>
              </a:spcBef>
              <a:defRPr sz="1687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1190625" y="3000375"/>
            <a:ext cx="9810750" cy="48220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3800"/>
            </a:pPr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4902398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9313721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18730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Bullets &amp; 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pic" sz="half" idx="13"/>
          </p:nvPr>
        </p:nvSpPr>
        <p:spPr>
          <a:xfrm>
            <a:off x="6298407" y="1821656"/>
            <a:ext cx="5000625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8" name="Shape 118"/>
          <p:cNvSpPr>
            <a:spLocks noGrp="1"/>
          </p:cNvSpPr>
          <p:nvPr>
            <p:ph type="title"/>
          </p:nvPr>
        </p:nvSpPr>
        <p:spPr>
          <a:xfrm>
            <a:off x="892969" y="178594"/>
            <a:ext cx="10406062" cy="15180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9" name="Shape 119"/>
          <p:cNvSpPr>
            <a:spLocks noGrp="1"/>
          </p:cNvSpPr>
          <p:nvPr>
            <p:ph type="body" sz="half" idx="1"/>
          </p:nvPr>
        </p:nvSpPr>
        <p:spPr>
          <a:xfrm>
            <a:off x="892969" y="182165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>
                <a:solidFill>
                  <a:srgbClr val="FFFFFF"/>
                </a:solidFill>
              </a:defRPr>
            </a:lvl1pPr>
            <a:lvl2pPr marL="482186" indent="-241093">
              <a:spcBef>
                <a:spcPts val="2250"/>
              </a:spcBef>
              <a:defRPr sz="1969">
                <a:solidFill>
                  <a:srgbClr val="FFFFFF"/>
                </a:solidFill>
              </a:defRPr>
            </a:lvl2pPr>
            <a:lvl3pPr marL="866149" indent="-241093">
              <a:spcBef>
                <a:spcPts val="2250"/>
              </a:spcBef>
              <a:defRPr sz="1969">
                <a:solidFill>
                  <a:srgbClr val="FFFFFF"/>
                </a:solidFill>
              </a:defRPr>
            </a:lvl3pPr>
            <a:lvl4pPr marL="1178677" indent="-241093">
              <a:spcBef>
                <a:spcPts val="2250"/>
              </a:spcBef>
              <a:defRPr sz="1969">
                <a:solidFill>
                  <a:srgbClr val="FFFFFF"/>
                </a:solidFill>
              </a:defRPr>
            </a:lvl4pPr>
            <a:lvl5pPr marL="1491205" indent="-241093">
              <a:spcBef>
                <a:spcPts val="2250"/>
              </a:spcBef>
              <a:defRPr sz="1969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hape 120"/>
          <p:cNvSpPr>
            <a:spLocks noGrp="1"/>
          </p:cNvSpPr>
          <p:nvPr>
            <p:ph type="sldNum" sz="quarter" idx="2"/>
          </p:nvPr>
        </p:nvSpPr>
        <p:spPr>
          <a:xfrm>
            <a:off x="5954798" y="6509743"/>
            <a:ext cx="301365" cy="2973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50395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190625" y="353615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0" algn="ctr">
              <a:spcBef>
                <a:spcPts val="0"/>
              </a:spcBef>
              <a:buSzTx/>
              <a:buNone/>
              <a:defRPr sz="2250"/>
            </a:lvl2pPr>
            <a:lvl3pPr marL="0" indent="0" algn="ctr">
              <a:spcBef>
                <a:spcPts val="0"/>
              </a:spcBef>
              <a:buSzTx/>
              <a:buNone/>
              <a:defRPr sz="2250"/>
            </a:lvl3pPr>
            <a:lvl4pPr marL="0" indent="0" algn="ctr">
              <a:spcBef>
                <a:spcPts val="0"/>
              </a:spcBef>
              <a:buSzTx/>
              <a:buNone/>
              <a:defRPr sz="2250"/>
            </a:lvl4pPr>
            <a:lvl5pPr marL="0" indent="0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678690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506141" y="446485"/>
            <a:ext cx="9167813" cy="4161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190625" y="575964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0" algn="ctr">
              <a:spcBef>
                <a:spcPts val="0"/>
              </a:spcBef>
              <a:buSzTx/>
              <a:buNone/>
              <a:defRPr sz="2250"/>
            </a:lvl2pPr>
            <a:lvl3pPr marL="0" indent="0" algn="ctr">
              <a:spcBef>
                <a:spcPts val="0"/>
              </a:spcBef>
              <a:buSzTx/>
              <a:buNone/>
              <a:defRPr sz="2250"/>
            </a:lvl3pPr>
            <a:lvl4pPr marL="0" indent="0" algn="ctr">
              <a:spcBef>
                <a:spcPts val="0"/>
              </a:spcBef>
              <a:buSzTx/>
              <a:buNone/>
              <a:defRPr sz="2250"/>
            </a:lvl4pPr>
            <a:lvl5pPr marL="0" indent="0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5954798" y="6500814"/>
            <a:ext cx="301365" cy="2973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2482708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500243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298407" y="446484"/>
            <a:ext cx="5000625" cy="57864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892969" y="3348633"/>
            <a:ext cx="5000625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0" algn="ctr">
              <a:spcBef>
                <a:spcPts val="0"/>
              </a:spcBef>
              <a:buSzTx/>
              <a:buNone/>
              <a:defRPr sz="2250"/>
            </a:lvl2pPr>
            <a:lvl3pPr marL="0" indent="0" algn="ctr">
              <a:spcBef>
                <a:spcPts val="0"/>
              </a:spcBef>
              <a:buSzTx/>
              <a:buNone/>
              <a:defRPr sz="2250"/>
            </a:lvl3pPr>
            <a:lvl4pPr marL="0" indent="0" algn="ctr">
              <a:spcBef>
                <a:spcPts val="0"/>
              </a:spcBef>
              <a:buSzTx/>
              <a:buNone/>
              <a:defRPr sz="2250"/>
            </a:lvl4pPr>
            <a:lvl5pPr marL="0" indent="0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704648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640113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80283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C300-8ED4-514A-B3E5-561BF1B9A0CF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21810-15DB-3B4E-9989-20C293E27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476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298407" y="1830586"/>
            <a:ext cx="5000625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892969" y="1830586"/>
            <a:ext cx="5000625" cy="4420195"/>
          </a:xfrm>
          <a:prstGeom prst="rect">
            <a:avLst/>
          </a:prstGeom>
        </p:spPr>
        <p:txBody>
          <a:bodyPr/>
          <a:lstStyle>
            <a:lvl1pPr marL="241105" indent="-241105">
              <a:spcBef>
                <a:spcPts val="2250"/>
              </a:spcBef>
              <a:defRPr sz="1969"/>
            </a:lvl1pPr>
            <a:lvl2pPr marL="482211" indent="-241105">
              <a:spcBef>
                <a:spcPts val="2250"/>
              </a:spcBef>
              <a:defRPr sz="1969"/>
            </a:lvl2pPr>
            <a:lvl3pPr marL="723316" indent="-241105">
              <a:spcBef>
                <a:spcPts val="2250"/>
              </a:spcBef>
              <a:defRPr sz="1969"/>
            </a:lvl3pPr>
            <a:lvl4pPr marL="964420" indent="-241105">
              <a:spcBef>
                <a:spcPts val="2250"/>
              </a:spcBef>
              <a:defRPr sz="1969"/>
            </a:lvl4pPr>
            <a:lvl5pPr marL="1205525" indent="-241105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5505518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10406062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5764664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298407" y="3580805"/>
            <a:ext cx="5000625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304236" y="625078"/>
            <a:ext cx="5000627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892969" y="625078"/>
            <a:ext cx="5000625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317376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1190625" y="4473774"/>
            <a:ext cx="9810750" cy="33039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87"/>
            </a:lvl1pPr>
            <a:lvl2pPr marL="520906" indent="-208362" algn="ctr">
              <a:spcBef>
                <a:spcPts val="0"/>
              </a:spcBef>
              <a:defRPr sz="1687"/>
            </a:lvl2pPr>
            <a:lvl3pPr marL="833449" indent="-208362" algn="ctr">
              <a:spcBef>
                <a:spcPts val="0"/>
              </a:spcBef>
              <a:defRPr sz="1687"/>
            </a:lvl3pPr>
            <a:lvl4pPr marL="1145993" indent="-208362" algn="ctr">
              <a:spcBef>
                <a:spcPts val="0"/>
              </a:spcBef>
              <a:defRPr sz="1687"/>
            </a:lvl4pPr>
            <a:lvl5pPr marL="1458537" indent="-208362" algn="ctr">
              <a:spcBef>
                <a:spcPts val="0"/>
              </a:spcBef>
              <a:defRPr sz="1687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1190625" y="3000375"/>
            <a:ext cx="9810750" cy="48220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3800"/>
            </a:pPr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9850239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1777901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873944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Bullets &amp; 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pic" sz="half" idx="13"/>
          </p:nvPr>
        </p:nvSpPr>
        <p:spPr>
          <a:xfrm>
            <a:off x="6298407" y="1821656"/>
            <a:ext cx="5000625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8" name="Shape 118"/>
          <p:cNvSpPr>
            <a:spLocks noGrp="1"/>
          </p:cNvSpPr>
          <p:nvPr>
            <p:ph type="title"/>
          </p:nvPr>
        </p:nvSpPr>
        <p:spPr>
          <a:xfrm>
            <a:off x="892969" y="178594"/>
            <a:ext cx="10406062" cy="15180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9" name="Shape 119"/>
          <p:cNvSpPr>
            <a:spLocks noGrp="1"/>
          </p:cNvSpPr>
          <p:nvPr>
            <p:ph type="body" sz="half" idx="1"/>
          </p:nvPr>
        </p:nvSpPr>
        <p:spPr>
          <a:xfrm>
            <a:off x="892969" y="1821656"/>
            <a:ext cx="5000625" cy="4420195"/>
          </a:xfrm>
          <a:prstGeom prst="rect">
            <a:avLst/>
          </a:prstGeom>
        </p:spPr>
        <p:txBody>
          <a:bodyPr/>
          <a:lstStyle>
            <a:lvl1pPr marL="241105" indent="-241105">
              <a:spcBef>
                <a:spcPts val="2250"/>
              </a:spcBef>
              <a:defRPr sz="1969">
                <a:solidFill>
                  <a:srgbClr val="FFFFFF"/>
                </a:solidFill>
              </a:defRPr>
            </a:lvl1pPr>
            <a:lvl2pPr marL="482211" indent="-241105">
              <a:spcBef>
                <a:spcPts val="2250"/>
              </a:spcBef>
              <a:defRPr sz="1969">
                <a:solidFill>
                  <a:srgbClr val="FFFFFF"/>
                </a:solidFill>
              </a:defRPr>
            </a:lvl2pPr>
            <a:lvl3pPr marL="866192" indent="-241105">
              <a:spcBef>
                <a:spcPts val="2250"/>
              </a:spcBef>
              <a:defRPr sz="1969">
                <a:solidFill>
                  <a:srgbClr val="FFFFFF"/>
                </a:solidFill>
              </a:defRPr>
            </a:lvl3pPr>
            <a:lvl4pPr marL="1178736" indent="-241105">
              <a:spcBef>
                <a:spcPts val="2250"/>
              </a:spcBef>
              <a:defRPr sz="1969">
                <a:solidFill>
                  <a:srgbClr val="FFFFFF"/>
                </a:solidFill>
              </a:defRPr>
            </a:lvl4pPr>
            <a:lvl5pPr marL="1491279" indent="-241105">
              <a:spcBef>
                <a:spcPts val="2250"/>
              </a:spcBef>
              <a:defRPr sz="1969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hape 120"/>
          <p:cNvSpPr>
            <a:spLocks noGrp="1"/>
          </p:cNvSpPr>
          <p:nvPr>
            <p:ph type="sldNum" sz="quarter" idx="2"/>
          </p:nvPr>
        </p:nvSpPr>
        <p:spPr>
          <a:xfrm>
            <a:off x="5954798" y="6509743"/>
            <a:ext cx="301365" cy="2973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82131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C300-8ED4-514A-B3E5-561BF1B9A0CF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21810-15DB-3B4E-9989-20C293E27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16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C300-8ED4-514A-B3E5-561BF1B9A0CF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21810-15DB-3B4E-9989-20C293E27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98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C300-8ED4-514A-B3E5-561BF1B9A0CF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21810-15DB-3B4E-9989-20C293E27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12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C300-8ED4-514A-B3E5-561BF1B9A0CF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21810-15DB-3B4E-9989-20C293E27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34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C300-8ED4-514A-B3E5-561BF1B9A0CF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21810-15DB-3B4E-9989-20C293E27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919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AC300-8ED4-514A-B3E5-561BF1B9A0CF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21810-15DB-3B4E-9989-20C293E27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9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13820E0-3F28-8D46-8CF0-3796571BD7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CC148D5-523C-874A-88CF-0D7C44AC87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903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39365" y="6505278"/>
            <a:ext cx="301366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pPr algn="ctr" defTabSz="410751" hangingPunct="0"/>
            <a:fld id="{86CB4B4D-7CA3-9044-876B-883B54F8677D}" type="slidenum">
              <a:rPr lang="en-SG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hangingPunct="0"/>
              <a:t>‹#›</a:t>
            </a:fld>
            <a:endParaRPr lang="en-SG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0363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39365" y="6505278"/>
            <a:ext cx="301366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pPr algn="ctr" defTabSz="410751" hangingPunct="0"/>
            <a:fld id="{86CB4B4D-7CA3-9044-876B-883B54F8677D}" type="slidenum">
              <a:rPr lang="en-SG" kern="0" smtClea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hangingPunct="0"/>
              <a:t>‹#›</a:t>
            </a:fld>
            <a:endParaRPr lang="en-SG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6219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transition spd="med"/>
  <p:txStyles>
    <p:titleStyle>
      <a:lvl1pPr marL="0" marR="0" indent="0" algn="ctr" defTabSz="410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410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410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410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410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410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410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410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410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312543" marR="0" indent="-312543" algn="l" defTabSz="41077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625088" marR="0" indent="-312543" algn="l" defTabSz="41077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937631" marR="0" indent="-312543" algn="l" defTabSz="41077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250174" marR="0" indent="-312543" algn="l" defTabSz="41077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1562718" marR="0" indent="-312543" algn="l" defTabSz="41077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1875262" marR="0" indent="-312543" algn="l" defTabSz="41077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2187805" marR="0" indent="-312543" algn="l" defTabSz="41077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2500349" marR="0" indent="-312543" algn="l" defTabSz="41077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2812892" marR="0" indent="-312543" algn="l" defTabSz="41077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410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410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410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410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410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410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410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410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410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13" Type="http://schemas.openxmlformats.org/officeDocument/2006/relationships/image" Target="../media/image48.tiff"/><Relationship Id="rId18" Type="http://schemas.openxmlformats.org/officeDocument/2006/relationships/image" Target="../media/image53.tiff"/><Relationship Id="rId26" Type="http://schemas.openxmlformats.org/officeDocument/2006/relationships/image" Target="../media/image60.jpeg"/><Relationship Id="rId3" Type="http://schemas.openxmlformats.org/officeDocument/2006/relationships/image" Target="../media/image38.tiff"/><Relationship Id="rId21" Type="http://schemas.openxmlformats.org/officeDocument/2006/relationships/image" Target="../media/image56.jpeg"/><Relationship Id="rId7" Type="http://schemas.openxmlformats.org/officeDocument/2006/relationships/image" Target="../media/image42.tiff"/><Relationship Id="rId12" Type="http://schemas.openxmlformats.org/officeDocument/2006/relationships/image" Target="../media/image47.tiff"/><Relationship Id="rId17" Type="http://schemas.openxmlformats.org/officeDocument/2006/relationships/image" Target="../media/image52.tiff"/><Relationship Id="rId25" Type="http://schemas.openxmlformats.org/officeDocument/2006/relationships/image" Target="../media/image59.tiff"/><Relationship Id="rId2" Type="http://schemas.openxmlformats.org/officeDocument/2006/relationships/image" Target="../media/image37.tiff"/><Relationship Id="rId16" Type="http://schemas.openxmlformats.org/officeDocument/2006/relationships/image" Target="../media/image51.tiff"/><Relationship Id="rId20" Type="http://schemas.openxmlformats.org/officeDocument/2006/relationships/image" Target="../media/image55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tiff"/><Relationship Id="rId11" Type="http://schemas.openxmlformats.org/officeDocument/2006/relationships/image" Target="../media/image46.tiff"/><Relationship Id="rId24" Type="http://schemas.openxmlformats.org/officeDocument/2006/relationships/image" Target="../media/image58.tiff"/><Relationship Id="rId5" Type="http://schemas.openxmlformats.org/officeDocument/2006/relationships/image" Target="../media/image40.tiff"/><Relationship Id="rId15" Type="http://schemas.openxmlformats.org/officeDocument/2006/relationships/image" Target="../media/image50.jpeg"/><Relationship Id="rId23" Type="http://schemas.openxmlformats.org/officeDocument/2006/relationships/image" Target="../media/image57.tiff"/><Relationship Id="rId10" Type="http://schemas.openxmlformats.org/officeDocument/2006/relationships/image" Target="../media/image45.tiff"/><Relationship Id="rId19" Type="http://schemas.openxmlformats.org/officeDocument/2006/relationships/image" Target="../media/image54.tiff"/><Relationship Id="rId4" Type="http://schemas.openxmlformats.org/officeDocument/2006/relationships/image" Target="../media/image39.tiff"/><Relationship Id="rId9" Type="http://schemas.openxmlformats.org/officeDocument/2006/relationships/image" Target="../media/image44.tiff"/><Relationship Id="rId14" Type="http://schemas.openxmlformats.org/officeDocument/2006/relationships/image" Target="../media/image49.jpeg"/><Relationship Id="rId22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tif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72.png"/><Relationship Id="rId7" Type="http://schemas.openxmlformats.org/officeDocument/2006/relationships/image" Target="../media/image75.t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4.tif"/><Relationship Id="rId11" Type="http://schemas.openxmlformats.org/officeDocument/2006/relationships/image" Target="../media/image65.jpeg"/><Relationship Id="rId5" Type="http://schemas.openxmlformats.org/officeDocument/2006/relationships/image" Target="../media/image73.tif"/><Relationship Id="rId10" Type="http://schemas.openxmlformats.org/officeDocument/2006/relationships/image" Target="../media/image77.tif"/><Relationship Id="rId4" Type="http://schemas.openxmlformats.org/officeDocument/2006/relationships/image" Target="../media/image66.jpeg"/><Relationship Id="rId9" Type="http://schemas.openxmlformats.org/officeDocument/2006/relationships/image" Target="../media/image76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8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tif"/><Relationship Id="rId3" Type="http://schemas.openxmlformats.org/officeDocument/2006/relationships/image" Target="../media/image83.tif"/><Relationship Id="rId7" Type="http://schemas.openxmlformats.org/officeDocument/2006/relationships/image" Target="../media/image87.ti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6.tif"/><Relationship Id="rId11" Type="http://schemas.openxmlformats.org/officeDocument/2006/relationships/image" Target="../media/image91.jpeg"/><Relationship Id="rId5" Type="http://schemas.openxmlformats.org/officeDocument/2006/relationships/image" Target="../media/image85.tif"/><Relationship Id="rId10" Type="http://schemas.openxmlformats.org/officeDocument/2006/relationships/image" Target="../media/image90.tif"/><Relationship Id="rId4" Type="http://schemas.openxmlformats.org/officeDocument/2006/relationships/image" Target="../media/image84.tif"/><Relationship Id="rId9" Type="http://schemas.openxmlformats.org/officeDocument/2006/relationships/image" Target="../media/image89.t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5.tif"/><Relationship Id="rId11" Type="http://schemas.openxmlformats.org/officeDocument/2006/relationships/image" Target="../media/image100.png"/><Relationship Id="rId5" Type="http://schemas.openxmlformats.org/officeDocument/2006/relationships/image" Target="../media/image94.gif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9-08 at 12.17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634" y="1528859"/>
            <a:ext cx="749444" cy="1536636"/>
          </a:xfrm>
          <a:prstGeom prst="rect">
            <a:avLst/>
          </a:prstGeom>
        </p:spPr>
      </p:pic>
      <p:pic>
        <p:nvPicPr>
          <p:cNvPr id="3" name="Picture 2" descr="Screen Shot 2017-09-08 at 12.17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908" y="1528858"/>
            <a:ext cx="634828" cy="1556636"/>
          </a:xfrm>
          <a:prstGeom prst="rect">
            <a:avLst/>
          </a:prstGeom>
        </p:spPr>
      </p:pic>
      <p:pic>
        <p:nvPicPr>
          <p:cNvPr id="4" name="Picture 3" descr="Screen Shot 2017-09-08 at 12.29.4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814" y="476007"/>
            <a:ext cx="803434" cy="1854556"/>
          </a:xfrm>
          <a:prstGeom prst="rect">
            <a:avLst/>
          </a:prstGeom>
        </p:spPr>
      </p:pic>
      <p:pic>
        <p:nvPicPr>
          <p:cNvPr id="5" name="Picture 4" descr="Screen Shot 2017-09-08 at 12.30.4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248" y="444649"/>
            <a:ext cx="752632" cy="1885915"/>
          </a:xfrm>
          <a:prstGeom prst="rect">
            <a:avLst/>
          </a:prstGeom>
        </p:spPr>
      </p:pic>
      <p:pic>
        <p:nvPicPr>
          <p:cNvPr id="6" name="Picture 5" descr="Screen Shot 2017-09-08 at 12.17.25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61" y="312454"/>
            <a:ext cx="887546" cy="1980385"/>
          </a:xfrm>
          <a:prstGeom prst="rect">
            <a:avLst/>
          </a:prstGeom>
        </p:spPr>
      </p:pic>
      <p:pic>
        <p:nvPicPr>
          <p:cNvPr id="7" name="Picture 6" descr="Screen Shot 2017-09-08 at 12.18.02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390" y="913006"/>
            <a:ext cx="585914" cy="1379832"/>
          </a:xfrm>
          <a:prstGeom prst="rect">
            <a:avLst/>
          </a:prstGeom>
        </p:spPr>
      </p:pic>
      <p:pic>
        <p:nvPicPr>
          <p:cNvPr id="8" name="Picture 7" descr="Screen Shot 2017-09-08 at 12.20.55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799" y="136404"/>
            <a:ext cx="636614" cy="1070569"/>
          </a:xfrm>
          <a:prstGeom prst="rect">
            <a:avLst/>
          </a:prstGeom>
        </p:spPr>
      </p:pic>
      <p:pic>
        <p:nvPicPr>
          <p:cNvPr id="9" name="Picture 8" descr="Screen Shot 2017-09-08 at 12.23.10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697" y="1281418"/>
            <a:ext cx="533038" cy="1070569"/>
          </a:xfrm>
          <a:prstGeom prst="rect">
            <a:avLst/>
          </a:prstGeom>
        </p:spPr>
      </p:pic>
      <p:pic>
        <p:nvPicPr>
          <p:cNvPr id="10" name="Picture 9" descr="Screen Shot 2017-09-08 at 12.19.30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600" y="950731"/>
            <a:ext cx="533040" cy="1379832"/>
          </a:xfrm>
          <a:prstGeom prst="rect">
            <a:avLst/>
          </a:prstGeom>
        </p:spPr>
      </p:pic>
      <p:pic>
        <p:nvPicPr>
          <p:cNvPr id="11" name="Picture 10" descr="Screen Shot 2017-09-08 at 12.23.02 A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976" y="1234378"/>
            <a:ext cx="502786" cy="1019197"/>
          </a:xfrm>
          <a:prstGeom prst="rect">
            <a:avLst/>
          </a:prstGeom>
        </p:spPr>
      </p:pic>
      <p:pic>
        <p:nvPicPr>
          <p:cNvPr id="12" name="Picture 11" descr="Screen Shot 2017-09-08 at 12.23.33 A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264" y="152474"/>
            <a:ext cx="609682" cy="1019197"/>
          </a:xfrm>
          <a:prstGeom prst="rect">
            <a:avLst/>
          </a:prstGeom>
        </p:spPr>
      </p:pic>
      <p:pic>
        <p:nvPicPr>
          <p:cNvPr id="13" name="Picture 12" descr="Screen Shot 2017-09-08 at 12.37.47 AM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116" y="3002834"/>
            <a:ext cx="614804" cy="1484527"/>
          </a:xfrm>
          <a:prstGeom prst="rect">
            <a:avLst/>
          </a:prstGeom>
        </p:spPr>
      </p:pic>
      <p:pic>
        <p:nvPicPr>
          <p:cNvPr id="14" name="Picture 13" descr="Screen Shot 2017-09-08 at 12.21.08 AM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430" y="5043250"/>
            <a:ext cx="552996" cy="1622727"/>
          </a:xfrm>
          <a:prstGeom prst="rect">
            <a:avLst/>
          </a:prstGeom>
        </p:spPr>
      </p:pic>
      <p:pic>
        <p:nvPicPr>
          <p:cNvPr id="15" name="Picture 14" descr="Screen Shot 2017-09-08 at 12.21.47 AM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338" y="3096914"/>
            <a:ext cx="614135" cy="1484527"/>
          </a:xfrm>
          <a:prstGeom prst="rect">
            <a:avLst/>
          </a:prstGeom>
        </p:spPr>
      </p:pic>
      <p:pic>
        <p:nvPicPr>
          <p:cNvPr id="16" name="Picture 15" descr="Screen Shot 2017-09-08 at 12.21.16 AM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758" y="3716138"/>
            <a:ext cx="924982" cy="771222"/>
          </a:xfrm>
          <a:prstGeom prst="rect">
            <a:avLst/>
          </a:prstGeom>
        </p:spPr>
      </p:pic>
      <p:pic>
        <p:nvPicPr>
          <p:cNvPr id="17" name="Picture 16" descr="Screen Shot 2017-09-08 at 12.24.48 A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691" y="2946369"/>
            <a:ext cx="526944" cy="1539538"/>
          </a:xfrm>
          <a:prstGeom prst="rect">
            <a:avLst/>
          </a:prstGeom>
        </p:spPr>
      </p:pic>
      <p:pic>
        <p:nvPicPr>
          <p:cNvPr id="18" name="Picture 17" descr="Screen Shot 2017-09-08 at 12.24.01 AM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43" y="3716138"/>
            <a:ext cx="791555" cy="771222"/>
          </a:xfrm>
          <a:prstGeom prst="rect">
            <a:avLst/>
          </a:prstGeom>
        </p:spPr>
      </p:pic>
      <p:pic>
        <p:nvPicPr>
          <p:cNvPr id="19" name="Picture 18" descr="Screen Shot 2017-09-08 at 12.36.21 AM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676" y="208353"/>
            <a:ext cx="1209666" cy="748305"/>
          </a:xfrm>
          <a:prstGeom prst="rect">
            <a:avLst/>
          </a:prstGeom>
        </p:spPr>
      </p:pic>
      <p:pic>
        <p:nvPicPr>
          <p:cNvPr id="20" name="Picture 19" descr="Screen Shot 2017-09-08 at 12.32.12 AM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49" y="3002833"/>
            <a:ext cx="637788" cy="1547698"/>
          </a:xfrm>
          <a:prstGeom prst="rect">
            <a:avLst/>
          </a:prstGeom>
        </p:spPr>
      </p:pic>
      <p:pic>
        <p:nvPicPr>
          <p:cNvPr id="21" name="Picture 20" descr="Screen Shot 2017-09-08 at 12.33.11 AM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960" y="3088940"/>
            <a:ext cx="694284" cy="1469298"/>
          </a:xfrm>
          <a:prstGeom prst="rect">
            <a:avLst/>
          </a:prstGeom>
        </p:spPr>
      </p:pic>
      <p:pic>
        <p:nvPicPr>
          <p:cNvPr id="22" name="Picture 21" descr="Screen Shot 2017-09-08 at 12.33.50 AM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194" y="3096914"/>
            <a:ext cx="702031" cy="1453617"/>
          </a:xfrm>
          <a:prstGeom prst="rect">
            <a:avLst/>
          </a:prstGeom>
        </p:spPr>
      </p:pic>
      <p:pic>
        <p:nvPicPr>
          <p:cNvPr id="23" name="Picture 22" descr="Screen Shot 2017-09-08 at 12.33.58 AM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225" y="3079275"/>
            <a:ext cx="777990" cy="1478963"/>
          </a:xfrm>
          <a:prstGeom prst="rect">
            <a:avLst/>
          </a:prstGeom>
        </p:spPr>
      </p:pic>
      <p:pic>
        <p:nvPicPr>
          <p:cNvPr id="24" name="Picture 23" descr="Screen Shot 2017-09-08 at 12.34.30 AM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281" y="3380374"/>
            <a:ext cx="698105" cy="1170157"/>
          </a:xfrm>
          <a:prstGeom prst="rect">
            <a:avLst/>
          </a:prstGeom>
        </p:spPr>
      </p:pic>
      <p:pic>
        <p:nvPicPr>
          <p:cNvPr id="25" name="Picture 24" descr="Screen Shot 2017-09-08 at 12.34.39 AM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962" y="3402541"/>
            <a:ext cx="767398" cy="1189897"/>
          </a:xfrm>
          <a:prstGeom prst="rect">
            <a:avLst/>
          </a:prstGeom>
        </p:spPr>
      </p:pic>
      <p:pic>
        <p:nvPicPr>
          <p:cNvPr id="26" name="Picture 25" descr="Screen Shot 2017-09-08 at 12.35.04 AM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776" y="997444"/>
            <a:ext cx="787972" cy="1287490"/>
          </a:xfrm>
          <a:prstGeom prst="rect">
            <a:avLst/>
          </a:prstGeom>
        </p:spPr>
      </p:pic>
      <p:pic>
        <p:nvPicPr>
          <p:cNvPr id="27" name="Picture 26" descr="Screen Shot 2017-09-08 at 12.35.29 AM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61" y="5253237"/>
            <a:ext cx="447035" cy="1345417"/>
          </a:xfrm>
          <a:prstGeom prst="rect">
            <a:avLst/>
          </a:prstGeom>
        </p:spPr>
      </p:pic>
      <p:pic>
        <p:nvPicPr>
          <p:cNvPr id="28" name="Picture 27" descr="Screen Shot 2017-09-08 at 12.16.55 AM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09" y="5514121"/>
            <a:ext cx="791678" cy="1134833"/>
          </a:xfrm>
          <a:prstGeom prst="rect">
            <a:avLst/>
          </a:prstGeom>
        </p:spPr>
      </p:pic>
      <p:pic>
        <p:nvPicPr>
          <p:cNvPr id="29" name="Picture 28" descr="Screen Shot 2017-09-08 at 12.32.23 AM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16" y="5093549"/>
            <a:ext cx="642785" cy="1555404"/>
          </a:xfrm>
          <a:prstGeom prst="rect">
            <a:avLst/>
          </a:prstGeom>
        </p:spPr>
      </p:pic>
      <p:pic>
        <p:nvPicPr>
          <p:cNvPr id="30" name="Picture 29" descr="Screen Shot 2017-09-08 at 12.32.38 AM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795" y="5355223"/>
            <a:ext cx="680108" cy="1243430"/>
          </a:xfrm>
          <a:prstGeom prst="rect">
            <a:avLst/>
          </a:prstGeom>
        </p:spPr>
      </p:pic>
      <p:pic>
        <p:nvPicPr>
          <p:cNvPr id="31" name="Picture 30" descr="Screen Shot 2017-09-08 at 12.35.56 AM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55" y="5728354"/>
            <a:ext cx="1241484" cy="859340"/>
          </a:xfrm>
          <a:prstGeom prst="rect">
            <a:avLst/>
          </a:prstGeom>
        </p:spPr>
      </p:pic>
      <p:pic>
        <p:nvPicPr>
          <p:cNvPr id="32" name="Picture 31" descr="Screen Shot 2017-09-08 at 12.36.48 AM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226" y="5273852"/>
            <a:ext cx="649805" cy="1368868"/>
          </a:xfrm>
          <a:prstGeom prst="rect">
            <a:avLst/>
          </a:prstGeom>
        </p:spPr>
      </p:pic>
      <p:pic>
        <p:nvPicPr>
          <p:cNvPr id="33" name="Picture 32" descr="Screen Shot 2017-09-08 at 12.37.17 AM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506" y="5593862"/>
            <a:ext cx="1140913" cy="1072114"/>
          </a:xfrm>
          <a:prstGeom prst="rect">
            <a:avLst/>
          </a:prstGeom>
        </p:spPr>
      </p:pic>
      <p:pic>
        <p:nvPicPr>
          <p:cNvPr id="34" name="Picture 33" descr="Screen Shot 2017-09-08 at 12.18.14 AM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14" y="1492970"/>
            <a:ext cx="872427" cy="1572525"/>
          </a:xfrm>
          <a:prstGeom prst="rect">
            <a:avLst/>
          </a:prstGeom>
        </p:spPr>
      </p:pic>
      <p:pic>
        <p:nvPicPr>
          <p:cNvPr id="35" name="Picture 34" descr="Screen Shot 2017-09-08 at 12.18.36 AM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803" y="1528860"/>
            <a:ext cx="748770" cy="1518111"/>
          </a:xfrm>
          <a:prstGeom prst="rect">
            <a:avLst/>
          </a:prstGeom>
        </p:spPr>
      </p:pic>
      <p:pic>
        <p:nvPicPr>
          <p:cNvPr id="36" name="Picture 35" descr="Screen Shot 2017-09-08 at 12.18.23 AM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874" y="-14399"/>
            <a:ext cx="665166" cy="1443898"/>
          </a:xfrm>
          <a:prstGeom prst="rect">
            <a:avLst/>
          </a:prstGeom>
        </p:spPr>
      </p:pic>
      <p:cxnSp>
        <p:nvCxnSpPr>
          <p:cNvPr id="38" name="Straight Connector 37"/>
          <p:cNvCxnSpPr/>
          <p:nvPr/>
        </p:nvCxnSpPr>
        <p:spPr>
          <a:xfrm>
            <a:off x="1712600" y="2502886"/>
            <a:ext cx="609003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7802634" y="136403"/>
            <a:ext cx="0" cy="23664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1712599" y="4740712"/>
            <a:ext cx="8826524" cy="251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802634" y="2502887"/>
            <a:ext cx="0" cy="4999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802635" y="1481258"/>
            <a:ext cx="27364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7433193" y="4778435"/>
            <a:ext cx="0" cy="18909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660231" y="4867199"/>
            <a:ext cx="1245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venir Black Oblique"/>
                <a:cs typeface="Avenir Black Oblique"/>
              </a:rPr>
              <a:t>3-months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482113" y="4854624"/>
            <a:ext cx="1242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venir Black Oblique"/>
                <a:cs typeface="Avenir Black Oblique"/>
              </a:rPr>
              <a:t>6-months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682085" y="2565262"/>
            <a:ext cx="1242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venir Black Oblique"/>
                <a:cs typeface="Avenir Black Oblique"/>
              </a:rPr>
              <a:t>2-months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723094" y="60953"/>
            <a:ext cx="1135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venir Black Oblique"/>
                <a:cs typeface="Avenir Black Oblique"/>
              </a:rPr>
              <a:t>1-month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925765" y="17604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venir Black Oblique"/>
                <a:cs typeface="Avenir Black Oblique"/>
              </a:rPr>
              <a:t>1-½ month</a:t>
            </a:r>
          </a:p>
        </p:txBody>
      </p:sp>
    </p:spTree>
    <p:extLst>
      <p:ext uri="{BB962C8B-B14F-4D97-AF65-F5344CB8AC3E}">
        <p14:creationId xmlns:p14="http://schemas.microsoft.com/office/powerpoint/2010/main" val="358269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5536" y="556553"/>
            <a:ext cx="44694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  <a:latin typeface="Avenir Black Oblique"/>
                <a:cs typeface="Avenir Black Oblique"/>
              </a:rPr>
              <a:t>How I achieve 500 BV per month?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77821" y="1245221"/>
            <a:ext cx="55858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lack Oblique"/>
                <a:cs typeface="Avenir Black Oblique"/>
                <a:sym typeface="Wingdings"/>
              </a:rPr>
              <a:t>1</a:t>
            </a:r>
            <a:r>
              <a:rPr lang="en-US" dirty="0">
                <a:latin typeface="Avenir Black Oblique"/>
                <a:cs typeface="Avenir Black Oblique"/>
              </a:rPr>
              <a:t>-months      </a:t>
            </a:r>
            <a:r>
              <a:rPr lang="en-US" dirty="0">
                <a:latin typeface="Avenir Black Oblique"/>
                <a:cs typeface="Avenir Black Oblique"/>
                <a:sym typeface="Wingdings"/>
              </a:rPr>
              <a:t>  330.00  BV   x  12  =   3,960  BV</a:t>
            </a:r>
          </a:p>
          <a:p>
            <a:r>
              <a:rPr lang="en-US" dirty="0">
                <a:latin typeface="Avenir Black Oblique"/>
                <a:cs typeface="Avenir Black Oblique"/>
              </a:rPr>
              <a:t>1-½ months  </a:t>
            </a:r>
            <a:r>
              <a:rPr lang="en-US" dirty="0">
                <a:latin typeface="Avenir Black Oblique"/>
                <a:cs typeface="Avenir Black Oblique"/>
                <a:sym typeface="Wingdings"/>
              </a:rPr>
              <a:t>    42.00  BV   x   8   =      336  BV</a:t>
            </a:r>
          </a:p>
          <a:p>
            <a:r>
              <a:rPr lang="en-US" dirty="0">
                <a:latin typeface="Avenir Black Oblique"/>
                <a:cs typeface="Avenir Black Oblique"/>
                <a:sym typeface="Wingdings"/>
              </a:rPr>
              <a:t>2-months        376.00  BV   x   6   =   2,256  BV</a:t>
            </a:r>
          </a:p>
          <a:p>
            <a:r>
              <a:rPr lang="en-US" dirty="0">
                <a:latin typeface="Avenir Black Oblique"/>
                <a:cs typeface="Avenir Black Oblique"/>
                <a:sym typeface="Wingdings"/>
              </a:rPr>
              <a:t>3-months          71.25  BV   x   4   =      285  BV</a:t>
            </a:r>
          </a:p>
          <a:p>
            <a:r>
              <a:rPr lang="en-US" dirty="0">
                <a:latin typeface="Avenir Black Oblique"/>
                <a:cs typeface="Avenir Black Oblique"/>
                <a:sym typeface="Wingdings"/>
              </a:rPr>
              <a:t>6-months          23.50  BV   x   2   =        47  BV   </a:t>
            </a:r>
            <a:endParaRPr lang="en-US" dirty="0">
              <a:latin typeface="Avenir Black Oblique"/>
              <a:cs typeface="Avenir Black Obliqu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86165" y="1631940"/>
            <a:ext cx="2557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venir Black Oblique"/>
                <a:cs typeface="Avenir Black Oblique"/>
              </a:rPr>
              <a:t>6,884  BV / 12 months</a:t>
            </a:r>
          </a:p>
          <a:p>
            <a:r>
              <a:rPr lang="en-US" b="1" dirty="0">
                <a:latin typeface="Avenir Black Oblique"/>
                <a:cs typeface="Avenir Black Oblique"/>
              </a:rPr>
              <a:t>=  </a:t>
            </a:r>
            <a:r>
              <a:rPr lang="en-US" b="1" dirty="0">
                <a:solidFill>
                  <a:srgbClr val="FF6600"/>
                </a:solidFill>
                <a:latin typeface="Avenir Black Oblique"/>
                <a:cs typeface="Avenir Black Oblique"/>
              </a:rPr>
              <a:t>573.67  BV</a:t>
            </a:r>
          </a:p>
        </p:txBody>
      </p:sp>
      <p:sp>
        <p:nvSpPr>
          <p:cNvPr id="6" name="Right Brace 5"/>
          <p:cNvSpPr/>
          <p:nvPr/>
        </p:nvSpPr>
        <p:spPr>
          <a:xfrm>
            <a:off x="7487093" y="1267266"/>
            <a:ext cx="399050" cy="1370657"/>
          </a:xfrm>
          <a:prstGeom prst="rightBrac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15546" y="3207051"/>
            <a:ext cx="56554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  <a:latin typeface="Avenir Black Oblique"/>
                <a:cs typeface="Avenir Black Oblique"/>
              </a:rPr>
              <a:t>How do I share &amp; duplicate to my Team?</a:t>
            </a:r>
          </a:p>
        </p:txBody>
      </p:sp>
      <p:pic>
        <p:nvPicPr>
          <p:cNvPr id="16" name="Picture 15" descr="Screen Shot 2017-09-08 at 2.34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02" y="3896213"/>
            <a:ext cx="3652896" cy="246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1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294" y="2893139"/>
            <a:ext cx="3384512" cy="3165272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1312512" y="1690689"/>
            <a:ext cx="9048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7200" dirty="0">
                <a:solidFill>
                  <a:srgbClr val="00B0F0"/>
                </a:solidFill>
              </a:rPr>
              <a:t>Our Shopping Annuity®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716" y="3664516"/>
            <a:ext cx="1403430" cy="1403430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648577" y="421654"/>
            <a:ext cx="2433150" cy="2254039"/>
            <a:chOff x="648577" y="421654"/>
            <a:chExt cx="2433150" cy="2254039"/>
          </a:xfrm>
        </p:grpSpPr>
        <p:grpSp>
          <p:nvGrpSpPr>
            <p:cNvPr id="9" name="Group 8"/>
            <p:cNvGrpSpPr/>
            <p:nvPr/>
          </p:nvGrpSpPr>
          <p:grpSpPr>
            <a:xfrm>
              <a:off x="648577" y="421654"/>
              <a:ext cx="2433150" cy="2254039"/>
              <a:chOff x="521252" y="305904"/>
              <a:chExt cx="2433150" cy="2254039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1252" y="305904"/>
                <a:ext cx="1917148" cy="1917148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619417" y="2036723"/>
                <a:ext cx="23349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1400" dirty="0">
                    <a:solidFill>
                      <a:prstClr val="black"/>
                    </a:solidFill>
                  </a:rPr>
                  <a:t>Daily Essential Kit+ 1 x OPC-3</a:t>
                </a:r>
                <a:r>
                  <a:rPr lang="en-US" sz="1400" baseline="30000" dirty="0">
                    <a:solidFill>
                      <a:prstClr val="black"/>
                    </a:solidFill>
                  </a:rPr>
                  <a:t>TM</a:t>
                </a:r>
                <a:r>
                  <a:rPr lang="en-US" sz="1400" dirty="0">
                    <a:solidFill>
                      <a:prstClr val="black"/>
                    </a:solidFill>
                  </a:rPr>
                  <a:t>   109.5BV</a:t>
                </a: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16609" r="43739" b="9239"/>
            <a:stretch/>
          </p:blipFill>
          <p:spPr>
            <a:xfrm>
              <a:off x="2441726" y="889561"/>
              <a:ext cx="538441" cy="1232453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913907" y="881340"/>
            <a:ext cx="936901" cy="2056678"/>
            <a:chOff x="3065256" y="949860"/>
            <a:chExt cx="936901" cy="205667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/>
            <a:srcRect l="17824" t="14365" r="27146" b="9252"/>
            <a:stretch/>
          </p:blipFill>
          <p:spPr>
            <a:xfrm>
              <a:off x="3233077" y="949860"/>
              <a:ext cx="601258" cy="120251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065256" y="2052431"/>
              <a:ext cx="9369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400" dirty="0">
                  <a:solidFill>
                    <a:prstClr val="black"/>
                  </a:solidFill>
                </a:rPr>
                <a:t>OPC Beauty Blend</a:t>
              </a:r>
            </a:p>
            <a:p>
              <a:pPr algn="ctr" defTabSz="914400"/>
              <a:r>
                <a:rPr lang="en-US" sz="1400" dirty="0">
                  <a:solidFill>
                    <a:prstClr val="black"/>
                  </a:solidFill>
                </a:rPr>
                <a:t>43.5BV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814781" y="859867"/>
            <a:ext cx="1141533" cy="1926021"/>
            <a:chOff x="3987058" y="762236"/>
            <a:chExt cx="1141533" cy="192602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/>
            <a:srcRect l="28511" r="31478" b="10283"/>
            <a:stretch/>
          </p:blipFill>
          <p:spPr>
            <a:xfrm>
              <a:off x="4000605" y="773811"/>
              <a:ext cx="524354" cy="117578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/>
            <a:srcRect l="33293" r="31478" b="10283"/>
            <a:stretch/>
          </p:blipFill>
          <p:spPr>
            <a:xfrm>
              <a:off x="4550080" y="762236"/>
              <a:ext cx="461685" cy="117578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987058" y="1949593"/>
              <a:ext cx="114153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400" dirty="0">
                  <a:solidFill>
                    <a:prstClr val="black"/>
                  </a:solidFill>
                </a:rPr>
                <a:t>Digestive Enzymes x 2</a:t>
              </a:r>
            </a:p>
            <a:p>
              <a:pPr algn="ctr" defTabSz="914400"/>
              <a:r>
                <a:rPr lang="en-US" sz="1400" dirty="0">
                  <a:solidFill>
                    <a:prstClr val="black"/>
                  </a:solidFill>
                </a:rPr>
                <a:t>36BV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788639" y="374911"/>
            <a:ext cx="2054511" cy="2353452"/>
            <a:chOff x="5273773" y="374911"/>
            <a:chExt cx="2054511" cy="235345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/>
            <a:srcRect r="73510"/>
            <a:stretch/>
          </p:blipFill>
          <p:spPr>
            <a:xfrm>
              <a:off x="5429912" y="374911"/>
              <a:ext cx="449661" cy="169750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/>
            <a:srcRect l="2727"/>
            <a:stretch/>
          </p:blipFill>
          <p:spPr>
            <a:xfrm>
              <a:off x="5819279" y="629847"/>
              <a:ext cx="1509005" cy="155130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73773" y="1989699"/>
              <a:ext cx="18912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400" dirty="0">
                  <a:solidFill>
                    <a:prstClr val="black"/>
                  </a:solidFill>
                </a:rPr>
                <a:t>Joint Health Kit + 1 x Curcumin</a:t>
              </a:r>
            </a:p>
            <a:p>
              <a:pPr algn="ctr" defTabSz="914400"/>
              <a:r>
                <a:rPr lang="en-US" sz="1400" dirty="0">
                  <a:solidFill>
                    <a:prstClr val="black"/>
                  </a:solidFill>
                </a:rPr>
                <a:t>95 BV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64148" y="1110872"/>
            <a:ext cx="1282417" cy="1401482"/>
            <a:chOff x="7159218" y="1036391"/>
            <a:chExt cx="1282417" cy="140148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/>
            <a:srcRect l="27510" t="7343" r="26425" b="7440"/>
            <a:stretch/>
          </p:blipFill>
          <p:spPr>
            <a:xfrm>
              <a:off x="7378753" y="1041494"/>
              <a:ext cx="451301" cy="83488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9"/>
            <a:srcRect l="27510" t="7343" r="26425" b="7440"/>
            <a:stretch/>
          </p:blipFill>
          <p:spPr>
            <a:xfrm>
              <a:off x="7830054" y="1036391"/>
              <a:ext cx="451301" cy="83488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159218" y="1914653"/>
              <a:ext cx="12824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400" dirty="0">
                  <a:solidFill>
                    <a:prstClr val="black"/>
                  </a:solidFill>
                </a:rPr>
                <a:t>Probiotics x 2</a:t>
              </a:r>
            </a:p>
            <a:p>
              <a:pPr algn="ctr" defTabSz="914400"/>
              <a:r>
                <a:rPr lang="en-US" sz="1400" dirty="0">
                  <a:solidFill>
                    <a:prstClr val="black"/>
                  </a:solidFill>
                </a:rPr>
                <a:t>40 BV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167566" y="739189"/>
            <a:ext cx="2119035" cy="1976767"/>
            <a:chOff x="8712577" y="646425"/>
            <a:chExt cx="2119035" cy="1976767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0"/>
            <a:srcRect l="29498" r="28484"/>
            <a:stretch/>
          </p:blipFill>
          <p:spPr>
            <a:xfrm>
              <a:off x="8712577" y="646425"/>
              <a:ext cx="793162" cy="1887667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1"/>
            <a:srcRect l="5861" t="19524" r="4487" b="8522"/>
            <a:stretch/>
          </p:blipFill>
          <p:spPr>
            <a:xfrm>
              <a:off x="9362515" y="787060"/>
              <a:ext cx="1379474" cy="1107149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9161744" y="1884528"/>
              <a:ext cx="166986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400" dirty="0">
                  <a:solidFill>
                    <a:prstClr val="black"/>
                  </a:solidFill>
                </a:rPr>
                <a:t>1 Aloe Juice </a:t>
              </a:r>
            </a:p>
            <a:p>
              <a:pPr algn="ctr" defTabSz="914400"/>
              <a:r>
                <a:rPr lang="en-US" sz="1400" dirty="0">
                  <a:solidFill>
                    <a:prstClr val="black"/>
                  </a:solidFill>
                </a:rPr>
                <a:t>+ 2 Aloe Powder</a:t>
              </a:r>
            </a:p>
            <a:p>
              <a:pPr algn="ctr" defTabSz="914400"/>
              <a:r>
                <a:rPr lang="en-US" sz="1400" dirty="0">
                  <a:solidFill>
                    <a:prstClr val="black"/>
                  </a:solidFill>
                </a:rPr>
                <a:t>41 BV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0341985" y="1115108"/>
            <a:ext cx="1330131" cy="1567834"/>
            <a:chOff x="1028203" y="3009425"/>
            <a:chExt cx="1330131" cy="156783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2"/>
            <a:srcRect l="26974" r="25885" b="3667"/>
            <a:stretch/>
          </p:blipFill>
          <p:spPr>
            <a:xfrm>
              <a:off x="1221536" y="3009425"/>
              <a:ext cx="414461" cy="84695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2"/>
            <a:srcRect l="26974" r="25885" b="3667"/>
            <a:stretch/>
          </p:blipFill>
          <p:spPr>
            <a:xfrm>
              <a:off x="1652604" y="3010084"/>
              <a:ext cx="423104" cy="864622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028203" y="3838595"/>
              <a:ext cx="13301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400" dirty="0">
                  <a:solidFill>
                    <a:prstClr val="black"/>
                  </a:solidFill>
                </a:rPr>
                <a:t>Oxygen Extreme x 2 </a:t>
              </a:r>
              <a:r>
                <a:rPr lang="mr-IN" sz="1400" dirty="0">
                  <a:solidFill>
                    <a:prstClr val="black"/>
                  </a:solidFill>
                </a:rPr>
                <a:t>–</a:t>
              </a:r>
              <a:r>
                <a:rPr lang="en-US" sz="1400" dirty="0">
                  <a:solidFill>
                    <a:prstClr val="black"/>
                  </a:solidFill>
                </a:rPr>
                <a:t> 28 BV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73118" y="286306"/>
            <a:ext cx="11036288" cy="369332"/>
          </a:xfrm>
          <a:prstGeom prst="rect">
            <a:avLst/>
          </a:prstGeom>
          <a:solidFill>
            <a:srgbClr val="76D6FF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prstClr val="white"/>
                </a:solidFill>
              </a:rPr>
              <a:t>Health &amp; Wellness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757437" y="2958980"/>
            <a:ext cx="1744643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prstClr val="white"/>
                </a:solidFill>
              </a:rPr>
              <a:t>Personal Care 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2508136" y="3373364"/>
            <a:ext cx="2171135" cy="2247237"/>
            <a:chOff x="285788" y="3405048"/>
            <a:chExt cx="2401607" cy="2486133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13"/>
            <a:srcRect r="28938"/>
            <a:stretch/>
          </p:blipFill>
          <p:spPr>
            <a:xfrm>
              <a:off x="285788" y="3407897"/>
              <a:ext cx="852058" cy="1199032"/>
            </a:xfrm>
            <a:prstGeom prst="rect">
              <a:avLst/>
            </a:prstGeom>
          </p:spPr>
        </p:pic>
        <p:pic>
          <p:nvPicPr>
            <p:cNvPr id="45" name="Picture 22" descr="Image result for royalspa shampoo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7" r="31806"/>
            <a:stretch/>
          </p:blipFill>
          <p:spPr bwMode="auto">
            <a:xfrm>
              <a:off x="1094276" y="3446313"/>
              <a:ext cx="452540" cy="1258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4" descr="Image result for royalspa conditioner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8" r="28012"/>
            <a:stretch/>
          </p:blipFill>
          <p:spPr bwMode="auto">
            <a:xfrm>
              <a:off x="1498930" y="3405048"/>
              <a:ext cx="527816" cy="1263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6"/>
            <a:srcRect l="30176" r="28958" b="10022"/>
            <a:stretch/>
          </p:blipFill>
          <p:spPr>
            <a:xfrm>
              <a:off x="1946777" y="3439842"/>
              <a:ext cx="544618" cy="1118439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521251" y="4597299"/>
              <a:ext cx="2166144" cy="1293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400" dirty="0">
                  <a:solidFill>
                    <a:prstClr val="black"/>
                  </a:solidFill>
                </a:rPr>
                <a:t>Royal Spa Shower Gel, Chamomile Shampoo, Ultra III Shampoo, Tri Protein Plus Conditioner </a:t>
              </a:r>
              <a:r>
                <a:rPr lang="mr-IN" sz="1400" dirty="0">
                  <a:solidFill>
                    <a:prstClr val="black"/>
                  </a:solidFill>
                </a:rPr>
                <a:t>–</a:t>
              </a:r>
              <a:r>
                <a:rPr lang="en-US" sz="1400" dirty="0">
                  <a:solidFill>
                    <a:prstClr val="black"/>
                  </a:solidFill>
                </a:rPr>
                <a:t> 25.5 BV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724493" y="3277744"/>
            <a:ext cx="11123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</a:rPr>
              <a:t>Lumiere Value Kit </a:t>
            </a:r>
          </a:p>
          <a:p>
            <a:pPr defTabSz="914400"/>
            <a:r>
              <a:rPr lang="mr-IN" sz="1400" dirty="0">
                <a:solidFill>
                  <a:prstClr val="black"/>
                </a:solidFill>
              </a:rPr>
              <a:t>–</a:t>
            </a:r>
            <a:r>
              <a:rPr lang="en-US" sz="1400" dirty="0">
                <a:solidFill>
                  <a:prstClr val="black"/>
                </a:solidFill>
              </a:rPr>
              <a:t> 50 BV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788639" y="2953725"/>
            <a:ext cx="2491842" cy="369332"/>
          </a:xfrm>
          <a:prstGeom prst="rect">
            <a:avLst/>
          </a:prstGeom>
          <a:solidFill>
            <a:srgbClr val="F6BB57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prstClr val="white"/>
                </a:solidFill>
              </a:rPr>
              <a:t>Skin Care 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7570333" y="2947769"/>
            <a:ext cx="4101784" cy="2706025"/>
            <a:chOff x="6621209" y="2973106"/>
            <a:chExt cx="4101784" cy="2706025"/>
          </a:xfrm>
        </p:grpSpPr>
        <p:sp>
          <p:nvSpPr>
            <p:cNvPr id="54" name="TextBox 53"/>
            <p:cNvSpPr txBox="1"/>
            <p:nvPr/>
          </p:nvSpPr>
          <p:spPr>
            <a:xfrm>
              <a:off x="6621209" y="2973106"/>
              <a:ext cx="4032336" cy="369332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b="1" dirty="0">
                  <a:solidFill>
                    <a:prstClr val="white"/>
                  </a:solidFill>
                </a:rPr>
                <a:t>Home Care</a:t>
              </a: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748534" y="3466265"/>
              <a:ext cx="2226532" cy="1231228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18"/>
            <a:srcRect l="24327" r="27122"/>
            <a:stretch/>
          </p:blipFill>
          <p:spPr>
            <a:xfrm>
              <a:off x="9086726" y="3355231"/>
              <a:ext cx="761068" cy="1416622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6698416" y="4778420"/>
              <a:ext cx="21901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400" dirty="0">
                  <a:solidFill>
                    <a:prstClr val="black"/>
                  </a:solidFill>
                </a:rPr>
                <a:t>SNAP</a:t>
              </a:r>
              <a:r>
                <a:rPr lang="en-US" sz="1400" baseline="30000" dirty="0">
                  <a:solidFill>
                    <a:prstClr val="black"/>
                  </a:solidFill>
                </a:rPr>
                <a:t>TM</a:t>
              </a:r>
              <a:r>
                <a:rPr lang="en-US" sz="1400" dirty="0">
                  <a:solidFill>
                    <a:prstClr val="black"/>
                  </a:solidFill>
                </a:rPr>
                <a:t> Essential Kit </a:t>
              </a:r>
              <a:r>
                <a:rPr lang="mr-IN" sz="1400" dirty="0">
                  <a:solidFill>
                    <a:prstClr val="black"/>
                  </a:solidFill>
                </a:rPr>
                <a:t>–</a:t>
              </a:r>
              <a:r>
                <a:rPr lang="en-US" sz="1400" dirty="0">
                  <a:solidFill>
                    <a:prstClr val="black"/>
                  </a:solidFill>
                </a:rPr>
                <a:t> 20 BV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772829" y="4743125"/>
              <a:ext cx="1370798" cy="81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ts val="1380"/>
                </a:lnSpc>
              </a:pPr>
              <a:r>
                <a:rPr lang="en-US" sz="1400" dirty="0">
                  <a:solidFill>
                    <a:prstClr val="black"/>
                  </a:solidFill>
                </a:rPr>
                <a:t>SNAP</a:t>
              </a:r>
              <a:r>
                <a:rPr lang="en-US" sz="1400" baseline="30000" dirty="0">
                  <a:solidFill>
                    <a:prstClr val="black"/>
                  </a:solidFill>
                </a:rPr>
                <a:t>TM </a:t>
              </a:r>
              <a:r>
                <a:rPr lang="en-US" sz="1400" dirty="0">
                  <a:solidFill>
                    <a:prstClr val="black"/>
                  </a:solidFill>
                </a:rPr>
                <a:t>Triple Enzyme Detergent</a:t>
              </a:r>
            </a:p>
            <a:p>
              <a:pPr algn="ctr" defTabSz="914400">
                <a:lnSpc>
                  <a:spcPts val="1380"/>
                </a:lnSpc>
              </a:pPr>
              <a:r>
                <a:rPr lang="mr-IN" sz="1400" dirty="0">
                  <a:solidFill>
                    <a:prstClr val="black"/>
                  </a:solidFill>
                </a:rPr>
                <a:t>–</a:t>
              </a:r>
              <a:r>
                <a:rPr lang="en-US" sz="1400" dirty="0">
                  <a:solidFill>
                    <a:prstClr val="black"/>
                  </a:solidFill>
                </a:rPr>
                <a:t> 5.25 BV</a:t>
              </a: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9"/>
            <a:srcRect l="34590" r="33732" b="4810"/>
            <a:stretch/>
          </p:blipFill>
          <p:spPr>
            <a:xfrm>
              <a:off x="10094656" y="3355231"/>
              <a:ext cx="477533" cy="1434960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9917242" y="4725024"/>
              <a:ext cx="80575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400" dirty="0">
                  <a:solidFill>
                    <a:prstClr val="black"/>
                  </a:solidFill>
                </a:rPr>
                <a:t>SNAP</a:t>
              </a:r>
              <a:r>
                <a:rPr lang="en-US" sz="1400" baseline="30000" dirty="0">
                  <a:solidFill>
                    <a:prstClr val="black"/>
                  </a:solidFill>
                </a:rPr>
                <a:t>TM</a:t>
              </a:r>
              <a:r>
                <a:rPr lang="en-US" sz="1400" dirty="0">
                  <a:solidFill>
                    <a:prstClr val="black"/>
                  </a:solidFill>
                </a:rPr>
                <a:t> All Purpose</a:t>
              </a:r>
            </a:p>
            <a:p>
              <a:pPr algn="ctr" defTabSz="914400"/>
              <a:r>
                <a:rPr lang="mr-IN" sz="1400" dirty="0">
                  <a:solidFill>
                    <a:prstClr val="black"/>
                  </a:solidFill>
                </a:rPr>
                <a:t>–</a:t>
              </a:r>
              <a:r>
                <a:rPr lang="en-US" sz="1400" dirty="0">
                  <a:solidFill>
                    <a:prstClr val="black"/>
                  </a:solidFill>
                </a:rPr>
                <a:t> 5 BV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44825" y="5609313"/>
            <a:ext cx="3364902" cy="86177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914400">
              <a:lnSpc>
                <a:spcPts val="3000"/>
              </a:lnSpc>
            </a:pPr>
            <a:r>
              <a:rPr lang="en-US" sz="2000" dirty="0">
                <a:solidFill>
                  <a:srgbClr val="FFFFFF"/>
                </a:solidFill>
              </a:rPr>
              <a:t>Health &amp; Wellness + TLS</a:t>
            </a:r>
            <a:r>
              <a:rPr lang="en-US" sz="2000" baseline="30000" dirty="0">
                <a:solidFill>
                  <a:srgbClr val="FFFFFF"/>
                </a:solidFill>
              </a:rPr>
              <a:t>TM</a:t>
            </a:r>
          </a:p>
          <a:p>
            <a:pPr algn="ctr" defTabSz="914400">
              <a:lnSpc>
                <a:spcPts val="3000"/>
              </a:lnSpc>
            </a:pPr>
            <a:r>
              <a:rPr lang="en-US" sz="2000" dirty="0">
                <a:solidFill>
                  <a:srgbClr val="FFFFFF"/>
                </a:solidFill>
              </a:rPr>
              <a:t>455 BV per month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277729" y="5610822"/>
            <a:ext cx="3685655" cy="92333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dirty="0">
                <a:solidFill>
                  <a:srgbClr val="FFFFFF"/>
                </a:solidFill>
              </a:rPr>
              <a:t>Personal / Skin &amp; Home care</a:t>
            </a:r>
          </a:p>
          <a:p>
            <a:pPr algn="ctr" defTabSz="914400"/>
            <a:r>
              <a:rPr lang="en-US" sz="1400" dirty="0">
                <a:solidFill>
                  <a:srgbClr val="FFFFFF"/>
                </a:solidFill>
              </a:rPr>
              <a:t>(189.75 BV upon purchase)</a:t>
            </a:r>
          </a:p>
          <a:p>
            <a:pPr algn="ctr" defTabSz="914400"/>
            <a:r>
              <a:rPr lang="en-US" sz="2000" dirty="0">
                <a:solidFill>
                  <a:srgbClr val="FFFFFF"/>
                </a:solidFill>
              </a:rPr>
              <a:t>Avg. 54.2BV per month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146565" y="5619007"/>
            <a:ext cx="3338534" cy="73462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 defTabSz="914400">
              <a:lnSpc>
                <a:spcPts val="2480"/>
              </a:lnSpc>
            </a:pPr>
            <a:r>
              <a:rPr lang="en-US" sz="2000" b="1" dirty="0">
                <a:solidFill>
                  <a:srgbClr val="FFFFFF"/>
                </a:solidFill>
              </a:rPr>
              <a:t>Total BV per month</a:t>
            </a:r>
          </a:p>
          <a:p>
            <a:pPr algn="ctr" defTabSz="914400">
              <a:lnSpc>
                <a:spcPts val="2480"/>
              </a:lnSpc>
            </a:pPr>
            <a:r>
              <a:rPr lang="en-US" sz="2400" dirty="0">
                <a:solidFill>
                  <a:srgbClr val="FFFFFF"/>
                </a:solidFill>
              </a:rPr>
              <a:t>509.2BV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44825" y="2948854"/>
            <a:ext cx="1784726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prstClr val="white"/>
                </a:solidFill>
              </a:rPr>
              <a:t>TLS</a:t>
            </a:r>
            <a:r>
              <a:rPr lang="en-US" b="1" baseline="30000" dirty="0">
                <a:solidFill>
                  <a:prstClr val="white"/>
                </a:solidFill>
              </a:rPr>
              <a:t>TM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9421" y="3655828"/>
            <a:ext cx="506575" cy="920735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542247" y="4507890"/>
            <a:ext cx="6343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dirty="0">
                <a:solidFill>
                  <a:prstClr val="black"/>
                </a:solidFill>
              </a:rPr>
              <a:t>TLS</a:t>
            </a:r>
            <a:r>
              <a:rPr lang="en-US" sz="1400" baseline="30000" dirty="0">
                <a:solidFill>
                  <a:prstClr val="black"/>
                </a:solidFill>
              </a:rPr>
              <a:t>TM </a:t>
            </a:r>
            <a:r>
              <a:rPr lang="en-US" sz="1400" dirty="0">
                <a:solidFill>
                  <a:prstClr val="black"/>
                </a:solidFill>
              </a:rPr>
              <a:t>Core </a:t>
            </a:r>
          </a:p>
          <a:p>
            <a:pPr algn="ctr" defTabSz="914400"/>
            <a:r>
              <a:rPr lang="en-US" sz="1400" dirty="0">
                <a:solidFill>
                  <a:prstClr val="black"/>
                </a:solidFill>
              </a:rPr>
              <a:t>32 BV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6430" t="11991" r="35797" b="7577"/>
          <a:stretch/>
        </p:blipFill>
        <p:spPr>
          <a:xfrm>
            <a:off x="1180331" y="3644256"/>
            <a:ext cx="481094" cy="898851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1091785" y="4520731"/>
            <a:ext cx="6580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dirty="0">
                <a:solidFill>
                  <a:prstClr val="black"/>
                </a:solidFill>
              </a:rPr>
              <a:t>TLS</a:t>
            </a:r>
            <a:r>
              <a:rPr lang="en-US" sz="1400" baseline="30000" dirty="0">
                <a:solidFill>
                  <a:prstClr val="black"/>
                </a:solidFill>
              </a:rPr>
              <a:t>TM </a:t>
            </a:r>
            <a:r>
              <a:rPr lang="en-US" sz="1400" dirty="0">
                <a:solidFill>
                  <a:prstClr val="black"/>
                </a:solidFill>
              </a:rPr>
              <a:t> CLA </a:t>
            </a:r>
          </a:p>
          <a:p>
            <a:pPr algn="ctr" defTabSz="914400"/>
            <a:r>
              <a:rPr lang="en-US" sz="1400" dirty="0">
                <a:solidFill>
                  <a:prstClr val="black"/>
                </a:solidFill>
              </a:rPr>
              <a:t>22 BV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23"/>
          <a:srcRect l="21299" r="21887" b="11099"/>
          <a:stretch/>
        </p:blipFill>
        <p:spPr>
          <a:xfrm>
            <a:off x="1729632" y="3350574"/>
            <a:ext cx="777924" cy="1217275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1789321" y="4519712"/>
            <a:ext cx="6580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dirty="0">
                <a:solidFill>
                  <a:prstClr val="black"/>
                </a:solidFill>
              </a:rPr>
              <a:t>TLS</a:t>
            </a:r>
            <a:r>
              <a:rPr lang="en-US" sz="1400" baseline="30000" dirty="0">
                <a:solidFill>
                  <a:prstClr val="black"/>
                </a:solidFill>
              </a:rPr>
              <a:t>TM </a:t>
            </a:r>
            <a:r>
              <a:rPr lang="en-US" sz="1400" dirty="0">
                <a:solidFill>
                  <a:prstClr val="black"/>
                </a:solidFill>
              </a:rPr>
              <a:t> Shake </a:t>
            </a:r>
          </a:p>
          <a:p>
            <a:pPr algn="ctr" defTabSz="914400"/>
            <a:r>
              <a:rPr lang="en-US" sz="1400" dirty="0">
                <a:solidFill>
                  <a:prstClr val="black"/>
                </a:solidFill>
              </a:rPr>
              <a:t>8 BV</a:t>
            </a: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4"/>
          <a:srcRect l="29101" t="8930" r="29234" b="10446"/>
          <a:stretch/>
        </p:blipFill>
        <p:spPr>
          <a:xfrm>
            <a:off x="6575276" y="3348570"/>
            <a:ext cx="777209" cy="1503940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5987679" y="3395312"/>
            <a:ext cx="1049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1400" dirty="0">
                <a:solidFill>
                  <a:prstClr val="black"/>
                </a:solidFill>
              </a:rPr>
              <a:t>Lumiere Brightening Kit </a:t>
            </a:r>
          </a:p>
          <a:p>
            <a:pPr algn="r" defTabSz="914400"/>
            <a:r>
              <a:rPr lang="en-US" sz="1400" dirty="0">
                <a:solidFill>
                  <a:prstClr val="black"/>
                </a:solidFill>
              </a:rPr>
              <a:t>60 BV</a:t>
            </a: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25"/>
          <a:srcRect l="31821" r="31496"/>
          <a:stretch/>
        </p:blipFill>
        <p:spPr>
          <a:xfrm>
            <a:off x="5925665" y="4094968"/>
            <a:ext cx="486874" cy="1327233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6367293" y="4855592"/>
            <a:ext cx="1108637" cy="633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ts val="1380"/>
              </a:lnSpc>
            </a:pPr>
            <a:r>
              <a:rPr lang="en-US" sz="1400" dirty="0">
                <a:solidFill>
                  <a:prstClr val="black"/>
                </a:solidFill>
              </a:rPr>
              <a:t>Cellular Lab sun screen </a:t>
            </a:r>
            <a:r>
              <a:rPr lang="mr-IN" sz="1400" dirty="0">
                <a:solidFill>
                  <a:prstClr val="black"/>
                </a:solidFill>
              </a:rPr>
              <a:t>–</a:t>
            </a:r>
            <a:r>
              <a:rPr lang="en-US" sz="1400" dirty="0">
                <a:solidFill>
                  <a:prstClr val="black"/>
                </a:solidFill>
              </a:rPr>
              <a:t> 24 BV</a:t>
            </a: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934" y="2606991"/>
            <a:ext cx="3900920" cy="359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4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42" grpId="0" animBg="1"/>
      <p:bldP spid="43" grpId="0" animBg="1"/>
      <p:bldP spid="52" grpId="0"/>
      <p:bldP spid="50" grpId="0" animBg="1"/>
      <p:bldP spid="62" grpId="0" animBg="1"/>
      <p:bldP spid="63" grpId="0" animBg="1"/>
      <p:bldP spid="65" grpId="0" animBg="1"/>
      <p:bldP spid="69" grpId="0" animBg="1"/>
      <p:bldP spid="71" grpId="0"/>
      <p:bldP spid="73" grpId="0"/>
      <p:bldP spid="75" grpId="0"/>
      <p:bldP spid="78" grpId="0"/>
      <p:bldP spid="8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" r="1631" b="8970"/>
          <a:stretch/>
        </p:blipFill>
        <p:spPr>
          <a:xfrm>
            <a:off x="0" y="0"/>
            <a:ext cx="594019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23920"/>
            <a:ext cx="59401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300" b="1" spc="-150" dirty="0">
                <a:solidFill>
                  <a:srgbClr val="FFFF00"/>
                </a:solidFill>
              </a:rPr>
              <a:t>The Key here is maximum mindset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19054" y="436165"/>
            <a:ext cx="6589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>
                <a:solidFill>
                  <a:prstClr val="black"/>
                </a:solidFill>
              </a:rPr>
              <a:t>A Simple comparison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65135" y="951351"/>
            <a:ext cx="2824223" cy="52322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u="sng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Option A </a:t>
            </a:r>
          </a:p>
          <a:p>
            <a:pPr algn="ctr" defTabSz="914400"/>
            <a:r>
              <a:rPr lang="en-US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Minimal Mindset</a:t>
            </a:r>
          </a:p>
          <a:p>
            <a:pPr algn="ctr" defTabSz="914400"/>
            <a:endParaRPr lang="en-US" dirty="0">
              <a:solidFill>
                <a:prstClr val="black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defTabSz="914400"/>
            <a:r>
              <a:rPr lang="en-US" sz="16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A team of 20 qualified UFOs </a:t>
            </a:r>
          </a:p>
          <a:p>
            <a:pPr defTabSz="914400"/>
            <a:r>
              <a:rPr lang="en-US" sz="16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10 on left leg </a:t>
            </a:r>
          </a:p>
          <a:p>
            <a:pPr defTabSz="914400"/>
            <a:r>
              <a:rPr lang="en-US" sz="16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10 on right leg </a:t>
            </a:r>
          </a:p>
          <a:p>
            <a:pPr defTabSz="914400"/>
            <a:endParaRPr lang="en-US" sz="1600" dirty="0">
              <a:solidFill>
                <a:prstClr val="black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defTabSz="914400"/>
            <a:r>
              <a:rPr lang="en-US" sz="16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80BV Average per UFO per month </a:t>
            </a:r>
          </a:p>
          <a:p>
            <a:pPr defTabSz="914400"/>
            <a:endParaRPr lang="en-US" sz="1600" dirty="0">
              <a:solidFill>
                <a:prstClr val="black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defTabSz="914400"/>
            <a:r>
              <a:rPr lang="en-US" sz="16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Left leg 10 x 80BV  </a:t>
            </a:r>
          </a:p>
          <a:p>
            <a:pPr defTabSz="914400"/>
            <a:r>
              <a:rPr lang="en-US" sz="16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= 800BV per month </a:t>
            </a:r>
          </a:p>
          <a:p>
            <a:pPr defTabSz="914400"/>
            <a:endParaRPr lang="en-US" sz="1600" dirty="0">
              <a:solidFill>
                <a:prstClr val="black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defTabSz="914400"/>
            <a:r>
              <a:rPr lang="en-US" sz="16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Right leg 10 x 80BV </a:t>
            </a:r>
          </a:p>
          <a:p>
            <a:pPr defTabSz="914400"/>
            <a:r>
              <a:rPr lang="en-US" sz="16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= 800BV per month</a:t>
            </a:r>
          </a:p>
          <a:p>
            <a:pPr defTabSz="914400"/>
            <a:endParaRPr lang="en-US" sz="1600" dirty="0">
              <a:solidFill>
                <a:prstClr val="black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 defTabSz="914400"/>
            <a:r>
              <a:rPr lang="en-US" sz="20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Takes at least </a:t>
            </a:r>
          </a:p>
          <a:p>
            <a:pPr algn="ctr" defTabSz="914400"/>
            <a:r>
              <a:rPr lang="en-US" sz="2000" b="1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6 MONTHS </a:t>
            </a:r>
            <a:r>
              <a:rPr lang="en-US" sz="20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to </a:t>
            </a:r>
          </a:p>
          <a:p>
            <a:pPr algn="ctr" defTabSz="914400"/>
            <a:r>
              <a:rPr lang="en-US" sz="3200" b="1" dirty="0">
                <a:solidFill>
                  <a:srgbClr val="00B050"/>
                </a:solidFill>
                <a:latin typeface="Avenir Book" charset="0"/>
                <a:ea typeface="Avenir Book" charset="0"/>
                <a:cs typeface="Avenir Book" charset="0"/>
              </a:rPr>
              <a:t>Green Flush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74551" y="921618"/>
            <a:ext cx="2847372" cy="52014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u="sng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Option B </a:t>
            </a:r>
          </a:p>
          <a:p>
            <a:pPr algn="ctr" defTabSz="914400"/>
            <a:r>
              <a:rPr lang="en-US" b="1" dirty="0">
                <a:solidFill>
                  <a:prstClr val="black"/>
                </a:solidFill>
                <a:latin typeface="Avenir Heavy" charset="0"/>
                <a:ea typeface="Avenir Heavy" charset="0"/>
                <a:cs typeface="Avenir Heavy" charset="0"/>
              </a:rPr>
              <a:t>Maximum Mindset</a:t>
            </a:r>
          </a:p>
          <a:p>
            <a:pPr algn="ctr" defTabSz="914400"/>
            <a:endParaRPr lang="en-US" b="1" dirty="0">
              <a:solidFill>
                <a:prstClr val="black"/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 defTabSz="914400"/>
            <a:r>
              <a:rPr lang="en-US" sz="16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A team of 20 qualified UFOs </a:t>
            </a:r>
          </a:p>
          <a:p>
            <a:pPr defTabSz="914400"/>
            <a:r>
              <a:rPr lang="en-US" sz="16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10 on left leg </a:t>
            </a:r>
          </a:p>
          <a:p>
            <a:pPr defTabSz="914400"/>
            <a:r>
              <a:rPr lang="en-US" sz="16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10 on right leg </a:t>
            </a:r>
          </a:p>
          <a:p>
            <a:pPr defTabSz="914400"/>
            <a:endParaRPr lang="en-US" sz="1600" dirty="0">
              <a:solidFill>
                <a:prstClr val="black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defTabSz="914400"/>
            <a:r>
              <a:rPr lang="en-US" sz="16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500BV Average per UFO per month</a:t>
            </a:r>
          </a:p>
          <a:p>
            <a:pPr defTabSz="914400"/>
            <a:endParaRPr lang="en-US" sz="1600" dirty="0">
              <a:solidFill>
                <a:prstClr val="black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defTabSz="914400"/>
            <a:r>
              <a:rPr lang="en-US" sz="16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Left leg 10 x 500BV  </a:t>
            </a:r>
          </a:p>
          <a:p>
            <a:pPr defTabSz="914400"/>
            <a:r>
              <a:rPr lang="en-US" sz="16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= 5000BV per month </a:t>
            </a:r>
          </a:p>
          <a:p>
            <a:pPr defTabSz="914400"/>
            <a:endParaRPr lang="en-US" sz="1600" dirty="0">
              <a:solidFill>
                <a:prstClr val="black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defTabSz="914400"/>
            <a:r>
              <a:rPr lang="en-US" sz="16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Right leg 10 x 500BV </a:t>
            </a:r>
          </a:p>
          <a:p>
            <a:pPr defTabSz="914400"/>
            <a:r>
              <a:rPr lang="en-US" sz="16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= 5000BV per month</a:t>
            </a:r>
          </a:p>
          <a:p>
            <a:pPr defTabSz="914400"/>
            <a:endParaRPr lang="en-US" dirty="0">
              <a:solidFill>
                <a:prstClr val="black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 defTabSz="914400"/>
            <a:r>
              <a:rPr lang="en-US" sz="2800" b="1" dirty="0">
                <a:solidFill>
                  <a:srgbClr val="00B050"/>
                </a:solidFill>
                <a:latin typeface="Avenir Heavy" charset="0"/>
                <a:ea typeface="Avenir Heavy" charset="0"/>
                <a:cs typeface="Avenir Heavy" charset="0"/>
              </a:rPr>
              <a:t>GREEN FLUSH </a:t>
            </a:r>
          </a:p>
          <a:p>
            <a:pPr algn="ctr" defTabSz="914400"/>
            <a:r>
              <a:rPr lang="en-US" sz="2000" b="1" dirty="0">
                <a:solidFill>
                  <a:prstClr val="black"/>
                </a:solidFill>
                <a:latin typeface="Avenir Heavy" charset="0"/>
                <a:ea typeface="Avenir Heavy" charset="0"/>
                <a:cs typeface="Avenir Heavy" charset="0"/>
              </a:rPr>
              <a:t>6 X</a:t>
            </a:r>
          </a:p>
          <a:p>
            <a:pPr algn="ctr" defTabSz="914400"/>
            <a:r>
              <a:rPr lang="en-US" sz="2000" b="1" dirty="0">
                <a:solidFill>
                  <a:prstClr val="black"/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venir Heavy" charset="0"/>
                <a:ea typeface="Avenir Heavy" charset="0"/>
                <a:cs typeface="Avenir Heavy" charset="0"/>
              </a:rPr>
              <a:t>in </a:t>
            </a:r>
            <a:r>
              <a:rPr lang="en-US" sz="2000" b="1" dirty="0">
                <a:solidFill>
                  <a:prstClr val="black"/>
                </a:solidFill>
                <a:latin typeface="Avenir Heavy" charset="0"/>
                <a:ea typeface="Avenir Heavy" charset="0"/>
                <a:cs typeface="Avenir Heavy" charset="0"/>
              </a:rPr>
              <a:t>6 Months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5114" y="844038"/>
            <a:ext cx="5262618" cy="2730729"/>
          </a:xfrm>
          <a:prstGeom prst="rect">
            <a:avLst/>
          </a:prstGeom>
          <a:solidFill>
            <a:srgbClr val="00B0F0">
              <a:alpha val="86000"/>
            </a:srgbClr>
          </a:solidFill>
        </p:spPr>
        <p:txBody>
          <a:bodyPr wrap="square" lIns="180000" tIns="72000" rIns="144000" bIns="72000" rtlCol="0">
            <a:spAutoFit/>
          </a:bodyPr>
          <a:lstStyle/>
          <a:p>
            <a:pPr marL="342900" indent="-342900" defTabSz="914400">
              <a:lnSpc>
                <a:spcPct val="150000"/>
              </a:lnSpc>
              <a:buFont typeface="Arial" charset="0"/>
              <a:buChar char="•"/>
            </a:pPr>
            <a:r>
              <a:rPr lang="en-US" sz="2800" spc="-150" dirty="0">
                <a:solidFill>
                  <a:prstClr val="white"/>
                </a:solidFill>
              </a:rPr>
              <a:t>Shop From Your Own Shop</a:t>
            </a:r>
          </a:p>
          <a:p>
            <a:pPr marL="342900" indent="-342900" defTabSz="914400">
              <a:lnSpc>
                <a:spcPct val="150000"/>
              </a:lnSpc>
              <a:buFont typeface="Arial" charset="0"/>
              <a:buChar char="•"/>
            </a:pPr>
            <a:r>
              <a:rPr lang="en-US" sz="2800" spc="-150" dirty="0">
                <a:solidFill>
                  <a:prstClr val="white"/>
                </a:solidFill>
              </a:rPr>
              <a:t>Be A Product Of The Product</a:t>
            </a:r>
          </a:p>
          <a:p>
            <a:pPr marL="342900" indent="-342900" defTabSz="914400">
              <a:lnSpc>
                <a:spcPct val="150000"/>
              </a:lnSpc>
              <a:buFont typeface="Arial" charset="0"/>
              <a:buChar char="•"/>
            </a:pPr>
            <a:r>
              <a:rPr lang="en-US" sz="2800" spc="-150" dirty="0">
                <a:solidFill>
                  <a:prstClr val="white"/>
                </a:solidFill>
              </a:rPr>
              <a:t>Shopping Annuity Is An Income Accelerator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5113" y="5691124"/>
            <a:ext cx="5262619" cy="942717"/>
          </a:xfrm>
          <a:prstGeom prst="rect">
            <a:avLst/>
          </a:prstGeom>
          <a:solidFill>
            <a:srgbClr val="002060">
              <a:alpha val="53000"/>
            </a:srgbClr>
          </a:solidFill>
        </p:spPr>
        <p:txBody>
          <a:bodyPr wrap="square" lIns="108000" tIns="180000" rIns="108000" bIns="144000" rtlCol="0">
            <a:spAutoFit/>
          </a:bodyPr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Avenir Heavy" charset="0"/>
                <a:ea typeface="Avenir Heavy" charset="0"/>
                <a:cs typeface="Avenir Heavy" charset="0"/>
              </a:rPr>
              <a:t>YOU GOT TO WEAR THE JERSEY IF YOU ARE ON THE TEAM , JR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214" y="389132"/>
            <a:ext cx="6089806" cy="60369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3539" y="3473154"/>
            <a:ext cx="5274194" cy="1754326"/>
          </a:xfrm>
          <a:prstGeom prst="rect">
            <a:avLst/>
          </a:prstGeom>
          <a:solidFill>
            <a:srgbClr val="FFFF00">
              <a:alpha val="78000"/>
            </a:srgbClr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en-US" sz="3600" b="1" spc="-15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You Have The </a:t>
            </a:r>
            <a:r>
              <a:rPr lang="en-US" sz="3600" i="1" spc="-15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POWER</a:t>
            </a:r>
            <a:r>
              <a:rPr lang="en-US" sz="3600" b="1" spc="-15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 To Change Your Life &amp; Make More Income Faster with SA</a:t>
            </a:r>
          </a:p>
        </p:txBody>
      </p:sp>
    </p:spTree>
    <p:extLst>
      <p:ext uri="{BB962C8B-B14F-4D97-AF65-F5344CB8AC3E}">
        <p14:creationId xmlns:p14="http://schemas.microsoft.com/office/powerpoint/2010/main" val="391327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build="allAtOnce" animBg="1"/>
      <p:bldP spid="12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1562465" y="6135077"/>
            <a:ext cx="3912093" cy="504881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410751" hangingPunct="0"/>
            <a:r>
              <a:rPr sz="2812" kern="0" dirty="0">
                <a:latin typeface="Helvetica Light"/>
                <a:sym typeface="Helvetica Light"/>
              </a:rPr>
              <a:t>Future Director</a:t>
            </a:r>
          </a:p>
        </p:txBody>
      </p:sp>
      <p:pic>
        <p:nvPicPr>
          <p:cNvPr id="20" name="image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2045" y="263277"/>
            <a:ext cx="4332933" cy="5560307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1" name="image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67939" y="381682"/>
            <a:ext cx="1617830" cy="1617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5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66691" y="2562548"/>
            <a:ext cx="1523443" cy="1523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6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05404" y="4527094"/>
            <a:ext cx="995434" cy="995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7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547496" y="2562548"/>
            <a:ext cx="1523443" cy="1523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819120" y="4417226"/>
            <a:ext cx="1215169" cy="1215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9.ti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059429" y="476244"/>
            <a:ext cx="1428708" cy="1428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image10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233742" y="2739198"/>
            <a:ext cx="1170145" cy="1170145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hape 141"/>
          <p:cNvSpPr/>
          <p:nvPr/>
        </p:nvSpPr>
        <p:spPr>
          <a:xfrm>
            <a:off x="6910248" y="263303"/>
            <a:ext cx="988737" cy="461599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410751" hangingPunct="0"/>
            <a:r>
              <a:rPr sz="2531" kern="0">
                <a:latin typeface="Helvetica Light"/>
                <a:sym typeface="Helvetica Light"/>
              </a:rPr>
              <a:t>66BV</a:t>
            </a:r>
          </a:p>
        </p:txBody>
      </p:sp>
      <p:sp>
        <p:nvSpPr>
          <p:cNvPr id="29" name="Shape 142"/>
          <p:cNvSpPr/>
          <p:nvPr/>
        </p:nvSpPr>
        <p:spPr>
          <a:xfrm>
            <a:off x="10034923" y="379386"/>
            <a:ext cx="867223" cy="461599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410751" hangingPunct="0"/>
            <a:r>
              <a:rPr sz="2531" kern="0">
                <a:latin typeface="Helvetica Light"/>
                <a:sym typeface="Helvetica Light"/>
              </a:rPr>
              <a:t>16BV</a:t>
            </a:r>
          </a:p>
        </p:txBody>
      </p:sp>
      <p:sp>
        <p:nvSpPr>
          <p:cNvPr id="30" name="Shape 143"/>
          <p:cNvSpPr/>
          <p:nvPr/>
        </p:nvSpPr>
        <p:spPr>
          <a:xfrm>
            <a:off x="6943802" y="2141152"/>
            <a:ext cx="921627" cy="461599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410751" hangingPunct="0"/>
            <a:r>
              <a:rPr sz="2531" kern="0">
                <a:latin typeface="Helvetica Light"/>
                <a:sym typeface="Helvetica Light"/>
              </a:rPr>
              <a:t>16BV</a:t>
            </a:r>
          </a:p>
        </p:txBody>
      </p:sp>
      <p:sp>
        <p:nvSpPr>
          <p:cNvPr id="31" name="Shape 144"/>
          <p:cNvSpPr/>
          <p:nvPr/>
        </p:nvSpPr>
        <p:spPr>
          <a:xfrm>
            <a:off x="8213769" y="2141152"/>
            <a:ext cx="988737" cy="461599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410751" hangingPunct="0"/>
            <a:r>
              <a:rPr sz="2531" kern="0">
                <a:latin typeface="Helvetica Light"/>
                <a:sym typeface="Helvetica Light"/>
              </a:rPr>
              <a:t>20BV</a:t>
            </a:r>
          </a:p>
        </p:txBody>
      </p:sp>
      <p:sp>
        <p:nvSpPr>
          <p:cNvPr id="32" name="Shape 145"/>
          <p:cNvSpPr/>
          <p:nvPr/>
        </p:nvSpPr>
        <p:spPr>
          <a:xfrm>
            <a:off x="9651579" y="2141152"/>
            <a:ext cx="988737" cy="461599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410751" hangingPunct="0"/>
            <a:r>
              <a:rPr sz="2531" kern="0">
                <a:latin typeface="Helvetica Light"/>
                <a:sym typeface="Helvetica Light"/>
              </a:rPr>
              <a:t>14BV</a:t>
            </a:r>
          </a:p>
        </p:txBody>
      </p:sp>
      <p:sp>
        <p:nvSpPr>
          <p:cNvPr id="33" name="Shape 146"/>
          <p:cNvSpPr/>
          <p:nvPr/>
        </p:nvSpPr>
        <p:spPr>
          <a:xfrm>
            <a:off x="6910249" y="4019001"/>
            <a:ext cx="988737" cy="461599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410751" hangingPunct="0"/>
            <a:r>
              <a:rPr sz="2531" kern="0">
                <a:latin typeface="Helvetica Light"/>
                <a:sym typeface="Helvetica Light"/>
              </a:rPr>
              <a:t>30BV</a:t>
            </a:r>
          </a:p>
        </p:txBody>
      </p:sp>
      <p:sp>
        <p:nvSpPr>
          <p:cNvPr id="34" name="Shape 147"/>
          <p:cNvSpPr/>
          <p:nvPr/>
        </p:nvSpPr>
        <p:spPr>
          <a:xfrm>
            <a:off x="8794355" y="4019001"/>
            <a:ext cx="988737" cy="461599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410751" hangingPunct="0"/>
            <a:r>
              <a:rPr sz="2531" kern="0">
                <a:latin typeface="Helvetica Light"/>
                <a:sym typeface="Helvetica Light"/>
              </a:rPr>
              <a:t>24BV</a:t>
            </a:r>
          </a:p>
        </p:txBody>
      </p:sp>
      <p:sp>
        <p:nvSpPr>
          <p:cNvPr id="35" name="Shape 148"/>
          <p:cNvSpPr/>
          <p:nvPr/>
        </p:nvSpPr>
        <p:spPr>
          <a:xfrm>
            <a:off x="6954258" y="5574354"/>
            <a:ext cx="4006922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2144" tIns="32144" rIns="32144" bIns="32144"/>
          <a:lstStyle/>
          <a:p>
            <a:pPr algn="ctr" defTabSz="410751" hangingPunct="0"/>
            <a:endParaRPr sz="2531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36" name="Shape 149"/>
          <p:cNvSpPr/>
          <p:nvPr/>
        </p:nvSpPr>
        <p:spPr>
          <a:xfrm>
            <a:off x="7363766" y="5799541"/>
            <a:ext cx="3356064" cy="461599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410751" hangingPunct="0"/>
            <a:r>
              <a:rPr sz="2531" kern="0">
                <a:latin typeface="Helvetica Light"/>
                <a:sym typeface="Helvetica Light"/>
              </a:rPr>
              <a:t>182 BV </a:t>
            </a:r>
          </a:p>
        </p:txBody>
      </p:sp>
    </p:spTree>
    <p:extLst>
      <p:ext uri="{BB962C8B-B14F-4D97-AF65-F5344CB8AC3E}">
        <p14:creationId xmlns:p14="http://schemas.microsoft.com/office/powerpoint/2010/main" val="30142715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>
            <a:off x="1934836" y="5866807"/>
            <a:ext cx="3374422" cy="504881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410751" hangingPunct="0"/>
            <a:r>
              <a:rPr sz="2812" kern="0" dirty="0">
                <a:latin typeface="Helvetica Light"/>
                <a:sym typeface="Helvetica Light"/>
              </a:rPr>
              <a:t>Excellent Customer</a:t>
            </a:r>
          </a:p>
        </p:txBody>
      </p:sp>
      <p:grpSp>
        <p:nvGrpSpPr>
          <p:cNvPr id="24" name="Group 151"/>
          <p:cNvGrpSpPr/>
          <p:nvPr/>
        </p:nvGrpSpPr>
        <p:grpSpPr>
          <a:xfrm>
            <a:off x="755741" y="507402"/>
            <a:ext cx="5288533" cy="5359380"/>
            <a:chOff x="0" y="0"/>
            <a:chExt cx="5504558" cy="5580758"/>
          </a:xfrm>
        </p:grpSpPr>
        <p:pic>
          <p:nvPicPr>
            <p:cNvPr id="25" name="image14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5250559" cy="52505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image15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504559" cy="55807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7" name="image6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48875" y="990135"/>
            <a:ext cx="1502814" cy="1502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image16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88970" y="2645368"/>
            <a:ext cx="1298952" cy="1298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image17.t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76677" y="1016200"/>
            <a:ext cx="1352550" cy="1352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18.ti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96982" y="4004767"/>
            <a:ext cx="1502814" cy="1502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image10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912531" y="1049596"/>
            <a:ext cx="1133869" cy="11338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age19.ti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67909" y="2494370"/>
            <a:ext cx="1600948" cy="1600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image20.ti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839359" y="967055"/>
            <a:ext cx="1298953" cy="1298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image5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406661" y="4084143"/>
            <a:ext cx="1523443" cy="1523443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Shape 163"/>
          <p:cNvSpPr/>
          <p:nvPr/>
        </p:nvSpPr>
        <p:spPr>
          <a:xfrm>
            <a:off x="6674013" y="360604"/>
            <a:ext cx="988737" cy="461599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410751" hangingPunct="0"/>
            <a:r>
              <a:rPr sz="2531" kern="0">
                <a:latin typeface="Helvetica Light"/>
                <a:sym typeface="Helvetica Light"/>
              </a:rPr>
              <a:t>30BV</a:t>
            </a:r>
          </a:p>
        </p:txBody>
      </p:sp>
      <p:sp>
        <p:nvSpPr>
          <p:cNvPr id="36" name="Shape 164"/>
          <p:cNvSpPr/>
          <p:nvPr/>
        </p:nvSpPr>
        <p:spPr>
          <a:xfrm>
            <a:off x="8022082" y="360604"/>
            <a:ext cx="988737" cy="461599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410751" hangingPunct="0"/>
            <a:r>
              <a:rPr sz="2531" kern="0">
                <a:latin typeface="Helvetica Light"/>
                <a:sym typeface="Helvetica Light"/>
              </a:rPr>
              <a:t>20BV</a:t>
            </a:r>
          </a:p>
        </p:txBody>
      </p:sp>
      <p:sp>
        <p:nvSpPr>
          <p:cNvPr id="37" name="Shape 165"/>
          <p:cNvSpPr/>
          <p:nvPr/>
        </p:nvSpPr>
        <p:spPr>
          <a:xfrm>
            <a:off x="9199843" y="360604"/>
            <a:ext cx="988737" cy="461599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410751" hangingPunct="0"/>
            <a:r>
              <a:rPr sz="2531" kern="0">
                <a:latin typeface="Helvetica Light"/>
                <a:sym typeface="Helvetica Light"/>
              </a:rPr>
              <a:t>42BV</a:t>
            </a:r>
          </a:p>
        </p:txBody>
      </p:sp>
      <p:sp>
        <p:nvSpPr>
          <p:cNvPr id="38" name="Shape 166"/>
          <p:cNvSpPr/>
          <p:nvPr/>
        </p:nvSpPr>
        <p:spPr>
          <a:xfrm>
            <a:off x="7399661" y="2536661"/>
            <a:ext cx="1127172" cy="461599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410751" hangingPunct="0"/>
            <a:r>
              <a:rPr sz="2531" kern="0">
                <a:latin typeface="Helvetica Light"/>
                <a:sym typeface="Helvetica Light"/>
              </a:rPr>
              <a:t>43.5BV</a:t>
            </a:r>
          </a:p>
        </p:txBody>
      </p:sp>
      <p:sp>
        <p:nvSpPr>
          <p:cNvPr id="39" name="Shape 167"/>
          <p:cNvSpPr/>
          <p:nvPr/>
        </p:nvSpPr>
        <p:spPr>
          <a:xfrm>
            <a:off x="10377604" y="360604"/>
            <a:ext cx="988737" cy="461599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410751" hangingPunct="0"/>
            <a:r>
              <a:rPr sz="2531" kern="0">
                <a:latin typeface="Helvetica Light"/>
                <a:sym typeface="Helvetica Light"/>
              </a:rPr>
              <a:t>27BV</a:t>
            </a:r>
          </a:p>
        </p:txBody>
      </p:sp>
      <p:sp>
        <p:nvSpPr>
          <p:cNvPr id="40" name="Shape 168"/>
          <p:cNvSpPr/>
          <p:nvPr/>
        </p:nvSpPr>
        <p:spPr>
          <a:xfrm>
            <a:off x="7468879" y="4615066"/>
            <a:ext cx="988737" cy="461599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410751" hangingPunct="0"/>
            <a:r>
              <a:rPr sz="2531" kern="0">
                <a:latin typeface="Helvetica Light"/>
                <a:sym typeface="Helvetica Light"/>
              </a:rPr>
              <a:t>17BV</a:t>
            </a:r>
          </a:p>
        </p:txBody>
      </p:sp>
      <p:sp>
        <p:nvSpPr>
          <p:cNvPr id="41" name="Shape 169"/>
          <p:cNvSpPr/>
          <p:nvPr/>
        </p:nvSpPr>
        <p:spPr>
          <a:xfrm>
            <a:off x="9485585" y="2536661"/>
            <a:ext cx="988737" cy="461599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410751" hangingPunct="0"/>
            <a:r>
              <a:rPr sz="2531" kern="0">
                <a:latin typeface="Helvetica Light"/>
                <a:sym typeface="Helvetica Light"/>
              </a:rPr>
              <a:t>28BV</a:t>
            </a:r>
          </a:p>
        </p:txBody>
      </p:sp>
      <p:sp>
        <p:nvSpPr>
          <p:cNvPr id="42" name="Shape 170"/>
          <p:cNvSpPr/>
          <p:nvPr/>
        </p:nvSpPr>
        <p:spPr>
          <a:xfrm>
            <a:off x="10084803" y="3602902"/>
            <a:ext cx="1127172" cy="461599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410751" hangingPunct="0"/>
            <a:r>
              <a:rPr sz="2531" kern="0">
                <a:latin typeface="Helvetica Light"/>
                <a:sym typeface="Helvetica Light"/>
              </a:rPr>
              <a:t>23.5BV</a:t>
            </a:r>
          </a:p>
        </p:txBody>
      </p:sp>
      <p:sp>
        <p:nvSpPr>
          <p:cNvPr id="43" name="Shape 171"/>
          <p:cNvSpPr/>
          <p:nvPr/>
        </p:nvSpPr>
        <p:spPr>
          <a:xfrm>
            <a:off x="6869637" y="5690708"/>
            <a:ext cx="4161836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2144" tIns="32144" rIns="32144" bIns="32144"/>
          <a:lstStyle/>
          <a:p>
            <a:pPr algn="ctr" defTabSz="410751" hangingPunct="0"/>
            <a:endParaRPr sz="2531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4" name="Shape 172"/>
          <p:cNvSpPr/>
          <p:nvPr/>
        </p:nvSpPr>
        <p:spPr>
          <a:xfrm>
            <a:off x="7746168" y="5973150"/>
            <a:ext cx="2553827" cy="461599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410751" hangingPunct="0"/>
            <a:r>
              <a:rPr sz="2531" kern="0">
                <a:latin typeface="Helvetica Light"/>
                <a:sym typeface="Helvetica Light"/>
              </a:rPr>
              <a:t>231BV</a:t>
            </a:r>
          </a:p>
        </p:txBody>
      </p:sp>
    </p:spTree>
    <p:extLst>
      <p:ext uri="{BB962C8B-B14F-4D97-AF65-F5344CB8AC3E}">
        <p14:creationId xmlns:p14="http://schemas.microsoft.com/office/powerpoint/2010/main" val="2430504787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19180" y="1398899"/>
            <a:ext cx="1542104" cy="1542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age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95725" y="3556357"/>
            <a:ext cx="1988924" cy="1988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1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94849" y="1608758"/>
            <a:ext cx="1122387" cy="1122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1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81929" y="3729479"/>
            <a:ext cx="1542104" cy="1542105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hape 178"/>
          <p:cNvSpPr/>
          <p:nvPr/>
        </p:nvSpPr>
        <p:spPr>
          <a:xfrm>
            <a:off x="172770" y="4766678"/>
            <a:ext cx="3800667" cy="504881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410751" hangingPunct="0"/>
            <a:r>
              <a:rPr sz="2812" kern="0">
                <a:latin typeface="Helvetica Light"/>
                <a:sym typeface="Helvetica Light"/>
              </a:rPr>
              <a:t>Sales Rep.</a:t>
            </a:r>
          </a:p>
        </p:txBody>
      </p:sp>
      <p:sp>
        <p:nvSpPr>
          <p:cNvPr id="179" name="Shape 179"/>
          <p:cNvSpPr/>
          <p:nvPr/>
        </p:nvSpPr>
        <p:spPr>
          <a:xfrm>
            <a:off x="7195865" y="824041"/>
            <a:ext cx="988737" cy="461599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410751" hangingPunct="0"/>
            <a:r>
              <a:rPr sz="2531" kern="0">
                <a:latin typeface="Helvetica Light"/>
                <a:sym typeface="Helvetica Light"/>
              </a:rPr>
              <a:t>30BV</a:t>
            </a:r>
          </a:p>
        </p:txBody>
      </p:sp>
      <p:sp>
        <p:nvSpPr>
          <p:cNvPr id="180" name="Shape 180"/>
          <p:cNvSpPr/>
          <p:nvPr/>
        </p:nvSpPr>
        <p:spPr>
          <a:xfrm>
            <a:off x="8961674" y="2999513"/>
            <a:ext cx="988737" cy="461599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410751" hangingPunct="0"/>
            <a:r>
              <a:rPr sz="2531" kern="0">
                <a:latin typeface="Helvetica Light"/>
                <a:sym typeface="Helvetica Light"/>
              </a:rPr>
              <a:t>10BV</a:t>
            </a:r>
          </a:p>
        </p:txBody>
      </p:sp>
      <p:sp>
        <p:nvSpPr>
          <p:cNvPr id="181" name="Shape 181"/>
          <p:cNvSpPr/>
          <p:nvPr/>
        </p:nvSpPr>
        <p:spPr>
          <a:xfrm>
            <a:off x="8961673" y="1100853"/>
            <a:ext cx="1462763" cy="461599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410751" hangingPunct="0"/>
            <a:r>
              <a:rPr sz="2531" kern="0">
                <a:latin typeface="Helvetica Light"/>
                <a:sym typeface="Helvetica Light"/>
              </a:rPr>
              <a:t>11.25BV</a:t>
            </a:r>
          </a:p>
        </p:txBody>
      </p:sp>
      <p:sp>
        <p:nvSpPr>
          <p:cNvPr id="182" name="Shape 182"/>
          <p:cNvSpPr/>
          <p:nvPr/>
        </p:nvSpPr>
        <p:spPr>
          <a:xfrm>
            <a:off x="7184682" y="2999513"/>
            <a:ext cx="1411014" cy="461599"/>
          </a:xfrm>
          <a:prstGeom prst="rect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defTabSz="410751" hangingPunct="0"/>
            <a:r>
              <a:rPr sz="2531" kern="0">
                <a:latin typeface="Helvetica Light"/>
                <a:sym typeface="Helvetica Light"/>
              </a:rPr>
              <a:t>13.5BV</a:t>
            </a:r>
          </a:p>
        </p:txBody>
      </p:sp>
      <p:sp>
        <p:nvSpPr>
          <p:cNvPr id="183" name="Shape 183"/>
          <p:cNvSpPr/>
          <p:nvPr/>
        </p:nvSpPr>
        <p:spPr>
          <a:xfrm>
            <a:off x="7028691" y="5545281"/>
            <a:ext cx="3306477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2144" tIns="32144" rIns="32144" bIns="32144"/>
          <a:lstStyle/>
          <a:p>
            <a:pPr algn="ctr" defTabSz="410751" hangingPunct="0"/>
            <a:endParaRPr sz="2531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pic>
        <p:nvPicPr>
          <p:cNvPr id="14" name="14088443_10210209210325502_8034584024195620988_n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362037" y="3898285"/>
            <a:ext cx="3306477" cy="2800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11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24218" y="260689"/>
            <a:ext cx="3818526" cy="3818526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992306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751" y="548066"/>
            <a:ext cx="4225038" cy="5636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22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04813" y="321876"/>
            <a:ext cx="2694971" cy="1754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23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69789" y="4875587"/>
            <a:ext cx="2498100" cy="1871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24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17739" y="5344210"/>
            <a:ext cx="2498100" cy="1241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25.t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29595" y="3689022"/>
            <a:ext cx="4048128" cy="1502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26.ti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339231" y="572151"/>
            <a:ext cx="1027731" cy="1027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28.ti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363832" y="2076516"/>
            <a:ext cx="3288088" cy="1404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29.ti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706410" y="548066"/>
            <a:ext cx="1634086" cy="817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30.ti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903527" y="3226392"/>
            <a:ext cx="1502965" cy="1502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Image may contain: tex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629" y="1599882"/>
            <a:ext cx="1440579" cy="14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438135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roup 200"/>
          <p:cNvGrpSpPr/>
          <p:nvPr/>
        </p:nvGrpSpPr>
        <p:grpSpPr>
          <a:xfrm>
            <a:off x="3976503" y="-340182"/>
            <a:ext cx="3879429" cy="3208336"/>
            <a:chOff x="0" y="0"/>
            <a:chExt cx="4801057" cy="3970534"/>
          </a:xfrm>
        </p:grpSpPr>
        <p:pic>
          <p:nvPicPr>
            <p:cNvPr id="198" name="image31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14400" y="876300"/>
              <a:ext cx="3073857" cy="2306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" name="image3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4801059" cy="39705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422" y="2185061"/>
            <a:ext cx="2342996" cy="234299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67" y="5261282"/>
            <a:ext cx="2342996" cy="234299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106" y="3848842"/>
            <a:ext cx="2342996" cy="234299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915" y="5227598"/>
            <a:ext cx="2342996" cy="234299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824" y="4959478"/>
            <a:ext cx="2342996" cy="234299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463" y="3828695"/>
            <a:ext cx="2342996" cy="23429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819" y="1569007"/>
            <a:ext cx="2342996" cy="234299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67" y="5180051"/>
            <a:ext cx="2342996" cy="234299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403" y="3958691"/>
            <a:ext cx="2342996" cy="234299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78" y="1851146"/>
            <a:ext cx="2342996" cy="234299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59" y="5310748"/>
            <a:ext cx="2342996" cy="234299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79" y="3965357"/>
            <a:ext cx="2342996" cy="234299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523" y="3476802"/>
            <a:ext cx="2342996" cy="23429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71" y="2563889"/>
            <a:ext cx="2342996" cy="234299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368" y="2127515"/>
            <a:ext cx="2342996" cy="234299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941" y="1575513"/>
            <a:ext cx="2342996" cy="234299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047" y="1307075"/>
            <a:ext cx="2342996" cy="234299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61" y="3554897"/>
            <a:ext cx="2342996" cy="23429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972" y="3105707"/>
            <a:ext cx="2342996" cy="2342996"/>
          </a:xfrm>
          <a:prstGeom prst="rect">
            <a:avLst/>
          </a:prstGeom>
        </p:spPr>
      </p:pic>
      <p:sp>
        <p:nvSpPr>
          <p:cNvPr id="201" name="Shape 201"/>
          <p:cNvSpPr/>
          <p:nvPr/>
        </p:nvSpPr>
        <p:spPr>
          <a:xfrm>
            <a:off x="3372165" y="2663701"/>
            <a:ext cx="1348099" cy="892944"/>
          </a:xfrm>
          <a:prstGeom prst="rect">
            <a:avLst/>
          </a:prstGeom>
          <a:solidFill>
            <a:schemeClr val="accent2">
              <a:satOff val="-63636"/>
              <a:lumOff val="36666"/>
            </a:schemeClr>
          </a:solidFill>
          <a:ln>
            <a:solidFill>
              <a:srgbClr val="DE670B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8" tIns="35718" rIns="35718" bIns="35718" anchor="ctr"/>
          <a:lstStyle/>
          <a:p>
            <a:pPr algn="ctr" defTabSz="410751" hangingPunct="0"/>
            <a:endParaRPr sz="2531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7365329" y="2583858"/>
            <a:ext cx="1348099" cy="892943"/>
          </a:xfrm>
          <a:prstGeom prst="rect">
            <a:avLst/>
          </a:prstGeom>
          <a:solidFill>
            <a:schemeClr val="accent2">
              <a:satOff val="-63636"/>
              <a:lumOff val="36666"/>
            </a:schemeClr>
          </a:solidFill>
          <a:ln w="25400">
            <a:solidFill>
              <a:srgbClr val="00F900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8" tIns="35718" rIns="35718" bIns="35718" anchor="ctr"/>
          <a:lstStyle/>
          <a:p>
            <a:pPr algn="ctr" defTabSz="410751" hangingPunct="0">
              <a:defRPr>
                <a:solidFill>
                  <a:srgbClr val="FFFFFF"/>
                </a:solidFill>
              </a:defRPr>
            </a:pPr>
            <a:endParaRPr sz="2531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203" name="Shape 203"/>
          <p:cNvSpPr/>
          <p:nvPr/>
        </p:nvSpPr>
        <p:spPr>
          <a:xfrm>
            <a:off x="2689943" y="3833453"/>
            <a:ext cx="892941" cy="892941"/>
          </a:xfrm>
          <a:prstGeom prst="rect">
            <a:avLst/>
          </a:prstGeom>
          <a:solidFill>
            <a:schemeClr val="accent2">
              <a:satOff val="-63636"/>
              <a:lumOff val="36666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8" tIns="35718" rIns="35718" bIns="35718" anchor="ctr"/>
          <a:lstStyle/>
          <a:p>
            <a:pPr algn="ctr" defTabSz="410751" hangingPunct="0">
              <a:defRPr sz="2400">
                <a:solidFill>
                  <a:srgbClr val="FFFFFF"/>
                </a:solidFill>
              </a:defRPr>
            </a:pPr>
            <a:endParaRPr sz="1687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204" name="Shape 204"/>
          <p:cNvSpPr/>
          <p:nvPr/>
        </p:nvSpPr>
        <p:spPr>
          <a:xfrm>
            <a:off x="4511544" y="3833453"/>
            <a:ext cx="892941" cy="892941"/>
          </a:xfrm>
          <a:prstGeom prst="rect">
            <a:avLst/>
          </a:prstGeom>
          <a:solidFill>
            <a:schemeClr val="accent2">
              <a:satOff val="-63636"/>
              <a:lumOff val="36666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8" tIns="35718" rIns="35718" bIns="35718" anchor="ctr"/>
          <a:lstStyle/>
          <a:p>
            <a:pPr algn="ctr" defTabSz="410751" hangingPunct="0">
              <a:defRPr sz="2400">
                <a:solidFill>
                  <a:srgbClr val="FFFFFF"/>
                </a:solidFill>
              </a:defRPr>
            </a:pPr>
            <a:endParaRPr sz="1687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205" name="Shape 205"/>
          <p:cNvSpPr/>
          <p:nvPr/>
        </p:nvSpPr>
        <p:spPr>
          <a:xfrm>
            <a:off x="6663533" y="3833453"/>
            <a:ext cx="892941" cy="892941"/>
          </a:xfrm>
          <a:prstGeom prst="rect">
            <a:avLst/>
          </a:prstGeom>
          <a:solidFill>
            <a:schemeClr val="accent2">
              <a:satOff val="-63636"/>
              <a:lumOff val="36666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8" tIns="35718" rIns="35718" bIns="35718" anchor="ctr"/>
          <a:lstStyle/>
          <a:p>
            <a:pPr algn="ctr" defTabSz="410751" hangingPunct="0">
              <a:defRPr sz="2400">
                <a:solidFill>
                  <a:srgbClr val="FFFFFF"/>
                </a:solidFill>
              </a:defRPr>
            </a:pPr>
            <a:endParaRPr sz="1687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206" name="Shape 206"/>
          <p:cNvSpPr/>
          <p:nvPr/>
        </p:nvSpPr>
        <p:spPr>
          <a:xfrm>
            <a:off x="8681581" y="3833453"/>
            <a:ext cx="892941" cy="892941"/>
          </a:xfrm>
          <a:prstGeom prst="rect">
            <a:avLst/>
          </a:prstGeom>
          <a:solidFill>
            <a:schemeClr val="accent2">
              <a:satOff val="-63636"/>
              <a:lumOff val="36666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8" tIns="35718" rIns="35718" bIns="35718" anchor="ctr"/>
          <a:lstStyle/>
          <a:p>
            <a:pPr algn="ctr" defTabSz="410751" hangingPunct="0">
              <a:defRPr sz="2400">
                <a:solidFill>
                  <a:srgbClr val="FFFFFF"/>
                </a:solidFill>
              </a:defRPr>
            </a:pPr>
            <a:endParaRPr sz="1687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207" name="Shape 207"/>
          <p:cNvSpPr/>
          <p:nvPr/>
        </p:nvSpPr>
        <p:spPr>
          <a:xfrm>
            <a:off x="1993449" y="5350581"/>
            <a:ext cx="661125" cy="670056"/>
          </a:xfrm>
          <a:prstGeom prst="rect">
            <a:avLst/>
          </a:prstGeom>
          <a:solidFill>
            <a:schemeClr val="accent2">
              <a:satOff val="-63636"/>
              <a:lumOff val="36666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8" tIns="35718" rIns="35718" bIns="35718" anchor="ctr"/>
          <a:lstStyle/>
          <a:p>
            <a:pPr algn="ctr" defTabSz="410751" hangingPunct="0">
              <a:defRPr sz="2400">
                <a:solidFill>
                  <a:srgbClr val="FFFFFF"/>
                </a:solidFill>
              </a:defRPr>
            </a:pPr>
            <a:endParaRPr sz="1687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3041603" y="5350581"/>
            <a:ext cx="661126" cy="670056"/>
          </a:xfrm>
          <a:prstGeom prst="rect">
            <a:avLst/>
          </a:prstGeom>
          <a:solidFill>
            <a:schemeClr val="accent2">
              <a:satOff val="-63636"/>
              <a:lumOff val="36666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8" tIns="35718" rIns="35718" bIns="35718" anchor="ctr"/>
          <a:lstStyle/>
          <a:p>
            <a:pPr algn="ctr" defTabSz="410751" hangingPunct="0">
              <a:defRPr sz="2400">
                <a:solidFill>
                  <a:srgbClr val="FFFFFF"/>
                </a:solidFill>
              </a:defRPr>
            </a:pPr>
            <a:endParaRPr sz="1687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5263174" y="5350581"/>
            <a:ext cx="661128" cy="670056"/>
          </a:xfrm>
          <a:prstGeom prst="rect">
            <a:avLst/>
          </a:prstGeom>
          <a:solidFill>
            <a:schemeClr val="accent2">
              <a:satOff val="-63636"/>
              <a:lumOff val="36666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8" tIns="35718" rIns="35718" bIns="35718" anchor="ctr"/>
          <a:lstStyle/>
          <a:p>
            <a:pPr algn="ctr" defTabSz="410751" hangingPunct="0">
              <a:defRPr sz="2400">
                <a:solidFill>
                  <a:srgbClr val="FFFFFF"/>
                </a:solidFill>
              </a:defRPr>
            </a:pPr>
            <a:endParaRPr sz="1687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6311327" y="5324141"/>
            <a:ext cx="661126" cy="722935"/>
          </a:xfrm>
          <a:prstGeom prst="rect">
            <a:avLst/>
          </a:prstGeom>
          <a:solidFill>
            <a:schemeClr val="accent2">
              <a:satOff val="-63636"/>
              <a:lumOff val="36666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8" tIns="35718" rIns="35718" bIns="35718" anchor="ctr"/>
          <a:lstStyle/>
          <a:p>
            <a:pPr algn="ctr" defTabSz="410751" hangingPunct="0">
              <a:defRPr sz="2400">
                <a:solidFill>
                  <a:srgbClr val="FFFFFF"/>
                </a:solidFill>
              </a:defRPr>
            </a:pPr>
            <a:endParaRPr sz="1687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211" name="Shape 211"/>
          <p:cNvSpPr/>
          <p:nvPr/>
        </p:nvSpPr>
        <p:spPr>
          <a:xfrm>
            <a:off x="7359479" y="5326286"/>
            <a:ext cx="677207" cy="718645"/>
          </a:xfrm>
          <a:prstGeom prst="rect">
            <a:avLst/>
          </a:prstGeom>
          <a:solidFill>
            <a:schemeClr val="accent2">
              <a:satOff val="-63636"/>
              <a:lumOff val="36666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8" tIns="35718" rIns="35718" bIns="35718" anchor="ctr"/>
          <a:lstStyle/>
          <a:p>
            <a:pPr algn="ctr" defTabSz="410751" hangingPunct="0">
              <a:defRPr sz="2400">
                <a:solidFill>
                  <a:srgbClr val="FFFFFF"/>
                </a:solidFill>
              </a:defRPr>
            </a:pPr>
            <a:endParaRPr sz="1687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8364294" y="5326286"/>
            <a:ext cx="677207" cy="718645"/>
          </a:xfrm>
          <a:prstGeom prst="rect">
            <a:avLst/>
          </a:prstGeom>
          <a:solidFill>
            <a:schemeClr val="accent2">
              <a:satOff val="-63636"/>
              <a:lumOff val="36666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8" tIns="35718" rIns="35718" bIns="35718" anchor="ctr"/>
          <a:lstStyle/>
          <a:p>
            <a:pPr algn="ctr" defTabSz="410751" hangingPunct="0">
              <a:defRPr sz="2400">
                <a:solidFill>
                  <a:srgbClr val="FFFFFF"/>
                </a:solidFill>
              </a:defRPr>
            </a:pPr>
            <a:endParaRPr sz="1687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213" name="Shape 213"/>
          <p:cNvSpPr/>
          <p:nvPr/>
        </p:nvSpPr>
        <p:spPr>
          <a:xfrm>
            <a:off x="9471864" y="5326286"/>
            <a:ext cx="677207" cy="718645"/>
          </a:xfrm>
          <a:prstGeom prst="rect">
            <a:avLst/>
          </a:prstGeom>
          <a:solidFill>
            <a:schemeClr val="accent2">
              <a:satOff val="-63636"/>
              <a:lumOff val="36666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8" tIns="35718" rIns="35718" bIns="35718" anchor="ctr"/>
          <a:lstStyle/>
          <a:p>
            <a:pPr algn="ctr" defTabSz="410751" hangingPunct="0">
              <a:defRPr sz="2400">
                <a:solidFill>
                  <a:srgbClr val="FFFFFF"/>
                </a:solidFill>
              </a:defRPr>
            </a:pPr>
            <a:endParaRPr sz="1687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214" name="Shape 214"/>
          <p:cNvSpPr/>
          <p:nvPr/>
        </p:nvSpPr>
        <p:spPr>
          <a:xfrm>
            <a:off x="4144347" y="5326286"/>
            <a:ext cx="677207" cy="718645"/>
          </a:xfrm>
          <a:prstGeom prst="rect">
            <a:avLst/>
          </a:prstGeom>
          <a:solidFill>
            <a:schemeClr val="accent2">
              <a:satOff val="-63636"/>
              <a:lumOff val="36666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8" tIns="35718" rIns="35718" bIns="35718" anchor="ctr"/>
          <a:lstStyle/>
          <a:p>
            <a:pPr algn="ctr" defTabSz="410751" hangingPunct="0">
              <a:defRPr sz="2400">
                <a:solidFill>
                  <a:srgbClr val="FFFFFF"/>
                </a:solidFill>
              </a:defRPr>
            </a:pPr>
            <a:endParaRPr sz="1687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pic>
        <p:nvPicPr>
          <p:cNvPr id="215" name="image33.t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6771" y="104616"/>
            <a:ext cx="3242189" cy="1885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s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75181" y="327846"/>
            <a:ext cx="1209180" cy="604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Unknown-1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310628" y="1279140"/>
            <a:ext cx="1470997" cy="673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Unknown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90016" y="1267437"/>
            <a:ext cx="1209181" cy="598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Unknown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156749" y="170874"/>
            <a:ext cx="1825532" cy="8149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s-1.png"/>
          <p:cNvPicPr>
            <a:picLocks noChangeAspect="1"/>
          </p:cNvPicPr>
          <p:nvPr/>
        </p:nvPicPr>
        <p:blipFill rotWithShape="1">
          <a:blip r:embed="rId11">
            <a:extLst/>
          </a:blip>
          <a:srcRect t="6761"/>
          <a:stretch/>
        </p:blipFill>
        <p:spPr>
          <a:xfrm>
            <a:off x="10955057" y="156265"/>
            <a:ext cx="1228924" cy="1145839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hape 221"/>
          <p:cNvSpPr/>
          <p:nvPr/>
        </p:nvSpPr>
        <p:spPr>
          <a:xfrm>
            <a:off x="2906267" y="2227524"/>
            <a:ext cx="504945" cy="46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 algn="ctr" defTabSz="410751" hangingPunct="0"/>
            <a:r>
              <a:rPr sz="2531" kern="0" dirty="0">
                <a:latin typeface="Helvetica Light"/>
                <a:sym typeface="Helvetica Light"/>
              </a:rPr>
              <a:t>BV</a:t>
            </a:r>
          </a:p>
        </p:txBody>
      </p:sp>
      <p:sp>
        <p:nvSpPr>
          <p:cNvPr id="222" name="Shape 222"/>
          <p:cNvSpPr/>
          <p:nvPr/>
        </p:nvSpPr>
        <p:spPr>
          <a:xfrm>
            <a:off x="6389418" y="2477548"/>
            <a:ext cx="504945" cy="46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 algn="ctr" defTabSz="410751" hangingPunct="0"/>
            <a:r>
              <a:rPr sz="2531" kern="0">
                <a:latin typeface="Helvetica Light"/>
                <a:sym typeface="Helvetica Light"/>
              </a:rPr>
              <a:t>BV</a:t>
            </a:r>
          </a:p>
        </p:txBody>
      </p:sp>
      <p:sp>
        <p:nvSpPr>
          <p:cNvPr id="223" name="Shape 223"/>
          <p:cNvSpPr/>
          <p:nvPr/>
        </p:nvSpPr>
        <p:spPr>
          <a:xfrm>
            <a:off x="9184395" y="3129395"/>
            <a:ext cx="504945" cy="46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 algn="ctr" defTabSz="410751" hangingPunct="0"/>
            <a:r>
              <a:rPr sz="2531" kern="0">
                <a:latin typeface="Helvetica Light"/>
                <a:sym typeface="Helvetica Light"/>
              </a:rPr>
              <a:t>BV</a:t>
            </a:r>
          </a:p>
        </p:txBody>
      </p:sp>
      <p:sp>
        <p:nvSpPr>
          <p:cNvPr id="224" name="Shape 224"/>
          <p:cNvSpPr/>
          <p:nvPr/>
        </p:nvSpPr>
        <p:spPr>
          <a:xfrm>
            <a:off x="1960498" y="3479875"/>
            <a:ext cx="504945" cy="46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 algn="ctr" defTabSz="410751" hangingPunct="0"/>
            <a:r>
              <a:rPr sz="2531" kern="0">
                <a:latin typeface="Helvetica Light"/>
                <a:sym typeface="Helvetica Light"/>
              </a:rPr>
              <a:t>BV</a:t>
            </a:r>
          </a:p>
        </p:txBody>
      </p:sp>
      <p:sp>
        <p:nvSpPr>
          <p:cNvPr id="225" name="Shape 225"/>
          <p:cNvSpPr/>
          <p:nvPr/>
        </p:nvSpPr>
        <p:spPr>
          <a:xfrm>
            <a:off x="5781538" y="4021621"/>
            <a:ext cx="504945" cy="46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 algn="ctr" defTabSz="410751" hangingPunct="0"/>
            <a:r>
              <a:rPr sz="2531" kern="0" dirty="0">
                <a:latin typeface="Helvetica Light"/>
                <a:sym typeface="Helvetica Light"/>
              </a:rPr>
              <a:t>BV</a:t>
            </a:r>
          </a:p>
        </p:txBody>
      </p:sp>
      <p:sp>
        <p:nvSpPr>
          <p:cNvPr id="226" name="Shape 226"/>
          <p:cNvSpPr/>
          <p:nvPr/>
        </p:nvSpPr>
        <p:spPr>
          <a:xfrm>
            <a:off x="9755877" y="4468808"/>
            <a:ext cx="504945" cy="46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 algn="ctr" defTabSz="410751" hangingPunct="0"/>
            <a:r>
              <a:rPr sz="2531" kern="0">
                <a:latin typeface="Helvetica Light"/>
                <a:sym typeface="Helvetica Light"/>
              </a:rPr>
              <a:t>BV</a:t>
            </a:r>
          </a:p>
        </p:txBody>
      </p:sp>
      <p:sp>
        <p:nvSpPr>
          <p:cNvPr id="227" name="Shape 227"/>
          <p:cNvSpPr/>
          <p:nvPr/>
        </p:nvSpPr>
        <p:spPr>
          <a:xfrm>
            <a:off x="3119694" y="4879561"/>
            <a:ext cx="504945" cy="46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 algn="ctr" defTabSz="410751" hangingPunct="0"/>
            <a:r>
              <a:rPr sz="2531" kern="0">
                <a:latin typeface="Helvetica Light"/>
                <a:sym typeface="Helvetica Light"/>
              </a:rPr>
              <a:t>BV</a:t>
            </a:r>
          </a:p>
        </p:txBody>
      </p:sp>
      <p:sp>
        <p:nvSpPr>
          <p:cNvPr id="228" name="Shape 228"/>
          <p:cNvSpPr/>
          <p:nvPr/>
        </p:nvSpPr>
        <p:spPr>
          <a:xfrm>
            <a:off x="5692994" y="6254691"/>
            <a:ext cx="504945" cy="46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 algn="ctr" defTabSz="410751" hangingPunct="0"/>
            <a:r>
              <a:rPr sz="2531" kern="0">
                <a:latin typeface="Helvetica Light"/>
                <a:sym typeface="Helvetica Light"/>
              </a:rPr>
              <a:t>BV</a:t>
            </a:r>
          </a:p>
        </p:txBody>
      </p:sp>
      <p:sp>
        <p:nvSpPr>
          <p:cNvPr id="229" name="Shape 229"/>
          <p:cNvSpPr/>
          <p:nvPr/>
        </p:nvSpPr>
        <p:spPr>
          <a:xfrm>
            <a:off x="8986959" y="2477548"/>
            <a:ext cx="594714" cy="46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IBV</a:t>
            </a:r>
          </a:p>
        </p:txBody>
      </p:sp>
      <p:sp>
        <p:nvSpPr>
          <p:cNvPr id="230" name="Shape 230"/>
          <p:cNvSpPr/>
          <p:nvPr/>
        </p:nvSpPr>
        <p:spPr>
          <a:xfrm>
            <a:off x="2250394" y="2799530"/>
            <a:ext cx="594714" cy="46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IBV</a:t>
            </a:r>
          </a:p>
        </p:txBody>
      </p:sp>
      <p:sp>
        <p:nvSpPr>
          <p:cNvPr id="231" name="Shape 231"/>
          <p:cNvSpPr/>
          <p:nvPr/>
        </p:nvSpPr>
        <p:spPr>
          <a:xfrm>
            <a:off x="6522440" y="4879561"/>
            <a:ext cx="594714" cy="46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IBV</a:t>
            </a:r>
          </a:p>
        </p:txBody>
      </p:sp>
      <p:sp>
        <p:nvSpPr>
          <p:cNvPr id="232" name="Shape 232"/>
          <p:cNvSpPr/>
          <p:nvPr/>
        </p:nvSpPr>
        <p:spPr>
          <a:xfrm>
            <a:off x="1700556" y="6114223"/>
            <a:ext cx="594714" cy="46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IBV</a:t>
            </a:r>
          </a:p>
        </p:txBody>
      </p:sp>
      <p:sp>
        <p:nvSpPr>
          <p:cNvPr id="233" name="Shape 233"/>
          <p:cNvSpPr/>
          <p:nvPr/>
        </p:nvSpPr>
        <p:spPr>
          <a:xfrm>
            <a:off x="8129974" y="4781337"/>
            <a:ext cx="504945" cy="46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 algn="ctr" defTabSz="410751" hangingPunct="0"/>
            <a:r>
              <a:rPr sz="2531" kern="0" dirty="0">
                <a:latin typeface="Helvetica Light"/>
                <a:sym typeface="Helvetica Light"/>
              </a:rPr>
              <a:t>BV</a:t>
            </a:r>
          </a:p>
        </p:txBody>
      </p:sp>
      <p:sp>
        <p:nvSpPr>
          <p:cNvPr id="234" name="Shape 234"/>
          <p:cNvSpPr/>
          <p:nvPr/>
        </p:nvSpPr>
        <p:spPr>
          <a:xfrm>
            <a:off x="3706403" y="5906443"/>
            <a:ext cx="504945" cy="46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 algn="ctr" defTabSz="410751" hangingPunct="0"/>
            <a:r>
              <a:rPr sz="2531" kern="0">
                <a:latin typeface="Helvetica Light"/>
                <a:sym typeface="Helvetica Light"/>
              </a:rPr>
              <a:t>BV</a:t>
            </a:r>
          </a:p>
        </p:txBody>
      </p:sp>
      <p:sp>
        <p:nvSpPr>
          <p:cNvPr id="235" name="Shape 235"/>
          <p:cNvSpPr/>
          <p:nvPr/>
        </p:nvSpPr>
        <p:spPr>
          <a:xfrm>
            <a:off x="8621092" y="6128282"/>
            <a:ext cx="504945" cy="46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 algn="ctr" defTabSz="410751" hangingPunct="0"/>
            <a:r>
              <a:rPr sz="2531" kern="0">
                <a:latin typeface="Helvetica Light"/>
                <a:sym typeface="Helvetica Light"/>
              </a:rPr>
              <a:t>BV</a:t>
            </a:r>
          </a:p>
        </p:txBody>
      </p:sp>
      <p:sp>
        <p:nvSpPr>
          <p:cNvPr id="236" name="Shape 236"/>
          <p:cNvSpPr/>
          <p:nvPr/>
        </p:nvSpPr>
        <p:spPr>
          <a:xfrm>
            <a:off x="4687666" y="4795541"/>
            <a:ext cx="594714" cy="46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IBV</a:t>
            </a:r>
          </a:p>
        </p:txBody>
      </p:sp>
      <p:sp>
        <p:nvSpPr>
          <p:cNvPr id="237" name="Shape 237"/>
          <p:cNvSpPr/>
          <p:nvPr/>
        </p:nvSpPr>
        <p:spPr>
          <a:xfrm>
            <a:off x="7400726" y="6128282"/>
            <a:ext cx="594714" cy="46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IBV</a:t>
            </a:r>
          </a:p>
        </p:txBody>
      </p:sp>
      <p:sp>
        <p:nvSpPr>
          <p:cNvPr id="238" name="Shape 238"/>
          <p:cNvSpPr/>
          <p:nvPr/>
        </p:nvSpPr>
        <p:spPr>
          <a:xfrm>
            <a:off x="5648108" y="3129395"/>
            <a:ext cx="594714" cy="46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ctr" defTabSz="410751" hangingPunct="0"/>
            <a:r>
              <a:rPr sz="2531" kern="0" dirty="0">
                <a:solidFill>
                  <a:srgbClr val="000000"/>
                </a:solidFill>
                <a:latin typeface="Helvetica Light"/>
                <a:sym typeface="Helvetica Light"/>
              </a:rPr>
              <a:t>IBV</a:t>
            </a:r>
          </a:p>
        </p:txBody>
      </p:sp>
      <p:sp>
        <p:nvSpPr>
          <p:cNvPr id="239" name="Shape 239"/>
          <p:cNvSpPr/>
          <p:nvPr/>
        </p:nvSpPr>
        <p:spPr>
          <a:xfrm>
            <a:off x="1870929" y="4468808"/>
            <a:ext cx="594714" cy="46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ctr" defTabSz="410751" hangingPunct="0"/>
            <a:r>
              <a:rPr sz="2531" kern="0" dirty="0">
                <a:solidFill>
                  <a:srgbClr val="000000"/>
                </a:solidFill>
                <a:latin typeface="Helvetica Light"/>
                <a:sym typeface="Helvetica Light"/>
              </a:rPr>
              <a:t>IBV</a:t>
            </a:r>
          </a:p>
        </p:txBody>
      </p:sp>
      <p:pic>
        <p:nvPicPr>
          <p:cNvPr id="240" name="IMG_9164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218749" y="1129954"/>
            <a:ext cx="826233" cy="8262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46675021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2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6000"/>
                                        <p:tgtEl>
                                          <p:spTgt spid="2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6000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3000"/>
                                        <p:tgtEl>
                                          <p:spTgt spid="2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3000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0"/>
                            </p:stCondLst>
                            <p:childTnLst>
                              <p:par>
                                <p:cTn id="38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3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3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000"/>
                            </p:stCondLst>
                            <p:childTnLst>
                              <p:par>
                                <p:cTn id="50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3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4000"/>
                            </p:stCondLst>
                            <p:childTnLst>
                              <p:par>
                                <p:cTn id="5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3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000"/>
                            </p:stCondLst>
                            <p:childTnLst>
                              <p:par>
                                <p:cTn id="62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3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0"/>
                            </p:stCondLst>
                            <p:childTnLst>
                              <p:par>
                                <p:cTn id="68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3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3000"/>
                            </p:stCondLst>
                            <p:childTnLst>
                              <p:par>
                                <p:cTn id="74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3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6000"/>
                            </p:stCondLst>
                            <p:childTnLst>
                              <p:par>
                                <p:cTn id="80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2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2000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8250"/>
                            </p:stCondLst>
                            <p:childTnLst>
                              <p:par>
                                <p:cTn id="8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2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3000"/>
                                        <p:tgtEl>
                                          <p:spTgt spid="2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3000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1250"/>
                            </p:stCondLst>
                            <p:childTnLst>
                              <p:par>
                                <p:cTn id="98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3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4250"/>
                            </p:stCondLst>
                            <p:childTnLst>
                              <p:par>
                                <p:cTn id="104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3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7250"/>
                            </p:stCondLst>
                            <p:childTnLst>
                              <p:par>
                                <p:cTn id="110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3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250"/>
                            </p:stCondLst>
                            <p:childTnLst>
                              <p:par>
                                <p:cTn id="11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3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3250"/>
                            </p:stCondLst>
                            <p:childTnLst>
                              <p:par>
                                <p:cTn id="122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3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6250"/>
                            </p:stCondLst>
                            <p:childTnLst>
                              <p:par>
                                <p:cTn id="128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3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 build="p" animBg="1" advAuto="0"/>
      <p:bldP spid="222" grpId="0" build="p" animBg="1" advAuto="0"/>
      <p:bldP spid="223" grpId="0" animBg="1" advAuto="0"/>
      <p:bldP spid="224" grpId="0" animBg="1" advAuto="0"/>
      <p:bldP spid="225" grpId="0" animBg="1" advAuto="0"/>
      <p:bldP spid="226" grpId="0" animBg="1" advAuto="0"/>
      <p:bldP spid="227" grpId="0" animBg="1" advAuto="0"/>
      <p:bldP spid="228" grpId="0" animBg="1" advAuto="0"/>
      <p:bldP spid="229" grpId="0" build="p" animBg="1" advAuto="0"/>
      <p:bldP spid="230" grpId="0" animBg="1" advAuto="0"/>
      <p:bldP spid="231" grpId="0" animBg="1" advAuto="0"/>
      <p:bldP spid="232" grpId="0" build="p" bldLvl="5" animBg="1" advAuto="0"/>
      <p:bldP spid="233" grpId="0" animBg="1" advAuto="0"/>
      <p:bldP spid="234" grpId="0" animBg="1" advAuto="0"/>
      <p:bldP spid="235" grpId="0" animBg="1" advAuto="0"/>
      <p:bldP spid="236" grpId="0" animBg="1" advAuto="0"/>
      <p:bldP spid="237" grpId="0" animBg="1" advAuto="0"/>
      <p:bldP spid="238" grpId="0" animBg="1" advAuto="0"/>
      <p:bldP spid="239" grpId="0" build="p" bldLvl="5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443</Words>
  <Application>Microsoft Office PowerPoint</Application>
  <PresentationFormat>Widescreen</PresentationFormat>
  <Paragraphs>143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Abadi MT Condensed Extra Bold</vt:lpstr>
      <vt:lpstr>Avenir Black Oblique</vt:lpstr>
      <vt:lpstr>Avenir Book</vt:lpstr>
      <vt:lpstr>Avenir Heavy</vt:lpstr>
      <vt:lpstr>Helvetica Light</vt:lpstr>
      <vt:lpstr>Arial</vt:lpstr>
      <vt:lpstr>Calibri</vt:lpstr>
      <vt:lpstr>Calibri Light</vt:lpstr>
      <vt:lpstr>Helvetica</vt:lpstr>
      <vt:lpstr>Mangal</vt:lpstr>
      <vt:lpstr>Wingdings</vt:lpstr>
      <vt:lpstr>Office Theme</vt:lpstr>
      <vt:lpstr>2_Office Theme</vt:lpstr>
      <vt:lpstr>1_White</vt:lpstr>
      <vt:lpstr>2_White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Jermaine Khoo</cp:lastModifiedBy>
  <cp:revision>24</cp:revision>
  <dcterms:created xsi:type="dcterms:W3CDTF">2017-09-07T16:48:22Z</dcterms:created>
  <dcterms:modified xsi:type="dcterms:W3CDTF">2017-10-24T07:25:14Z</dcterms:modified>
</cp:coreProperties>
</file>